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B28-B5F8-4D51-8488-AF7D5D4387D0}" type="datetimeFigureOut">
              <a:rPr lang="en-US" smtClean="0"/>
              <a:pPr/>
              <a:t>4/28/2023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B2F71-AB66-45E3-80B0-49F7B6C6BD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B28-B5F8-4D51-8488-AF7D5D4387D0}" type="datetimeFigureOut">
              <a:rPr lang="en-US" smtClean="0"/>
              <a:pPr/>
              <a:t>4/28/2023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B2F71-AB66-45E3-80B0-49F7B6C6BD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B28-B5F8-4D51-8488-AF7D5D4387D0}" type="datetimeFigureOut">
              <a:rPr lang="en-US" smtClean="0"/>
              <a:pPr/>
              <a:t>4/28/2023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B2F71-AB66-45E3-80B0-49F7B6C6BD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B28-B5F8-4D51-8488-AF7D5D4387D0}" type="datetimeFigureOut">
              <a:rPr lang="en-US" smtClean="0"/>
              <a:pPr/>
              <a:t>4/28/2023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B2F71-AB66-45E3-80B0-49F7B6C6BD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B28-B5F8-4D51-8488-AF7D5D4387D0}" type="datetimeFigureOut">
              <a:rPr lang="en-US" smtClean="0"/>
              <a:pPr/>
              <a:t>4/28/2023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B2F71-AB66-45E3-80B0-49F7B6C6BD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B28-B5F8-4D51-8488-AF7D5D4387D0}" type="datetimeFigureOut">
              <a:rPr lang="en-US" smtClean="0"/>
              <a:pPr/>
              <a:t>4/28/2023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B2F71-AB66-45E3-80B0-49F7B6C6BD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B28-B5F8-4D51-8488-AF7D5D4387D0}" type="datetimeFigureOut">
              <a:rPr lang="en-US" smtClean="0"/>
              <a:pPr/>
              <a:t>4/28/2023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B2F71-AB66-45E3-80B0-49F7B6C6BD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B28-B5F8-4D51-8488-AF7D5D4387D0}" type="datetimeFigureOut">
              <a:rPr lang="en-US" smtClean="0"/>
              <a:pPr/>
              <a:t>4/28/2023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B2F71-AB66-45E3-80B0-49F7B6C6BD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B28-B5F8-4D51-8488-AF7D5D4387D0}" type="datetimeFigureOut">
              <a:rPr lang="en-US" smtClean="0"/>
              <a:pPr/>
              <a:t>4/28/2023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B2F71-AB66-45E3-80B0-49F7B6C6BD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B28-B5F8-4D51-8488-AF7D5D4387D0}" type="datetimeFigureOut">
              <a:rPr lang="en-US" smtClean="0"/>
              <a:pPr/>
              <a:t>4/28/2023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B2F71-AB66-45E3-80B0-49F7B6C6BD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B28-B5F8-4D51-8488-AF7D5D4387D0}" type="datetimeFigureOut">
              <a:rPr lang="en-US" smtClean="0"/>
              <a:pPr/>
              <a:t>4/28/2023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B2F71-AB66-45E3-80B0-49F7B6C6BD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764B28-B5F8-4D51-8488-AF7D5D4387D0}" type="datetimeFigureOut">
              <a:rPr lang="en-US" smtClean="0"/>
              <a:pPr/>
              <a:t>4/28/2023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BB2F71-AB66-45E3-80B0-49F7B6C6BD9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세상 모든 풍파 너를 흔들어1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lwa Ochoonye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188640"/>
            <a:ext cx="4176464" cy="36004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Olwa</a:t>
            </a:r>
            <a:r>
              <a:rPr lang="en-US" b="1" dirty="0" smtClean="0"/>
              <a:t> </a:t>
            </a:r>
            <a:r>
              <a:rPr lang="en-US" b="1" dirty="0" err="1" smtClean="0"/>
              <a:t>Ochoonyele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980728"/>
            <a:ext cx="8136904" cy="5256584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ochoonyele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njila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yiyo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omwoyo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kukwo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kufwichanga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Paarakho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kechimbabasichie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chiosi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Olanyola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chingufu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okhwefwila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Paarakho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chimbabasi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chichie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Lola </a:t>
            </a:r>
            <a:r>
              <a:rPr lang="en-US" sz="1800" b="1" dirty="0" err="1" smtClean="0">
                <a:solidFill>
                  <a:srgbClr val="FF0000"/>
                </a:solidFill>
              </a:rPr>
              <a:t>obwachili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chinyingi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Niwichuye</a:t>
            </a:r>
            <a:r>
              <a:rPr lang="en-US" sz="1800" b="1" dirty="0" smtClean="0">
                <a:solidFill>
                  <a:srgbClr val="FF0000"/>
                </a:solidFill>
              </a:rPr>
              <a:t> ne </a:t>
            </a:r>
            <a:r>
              <a:rPr lang="en-US" sz="1800" b="1" dirty="0" err="1" smtClean="0">
                <a:solidFill>
                  <a:srgbClr val="FF0000"/>
                </a:solidFill>
              </a:rPr>
              <a:t>chimbabaschie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Olanyola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chingufu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okhwefwila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amakani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kakhunyasianga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ohendanga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omwoyo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kukwo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Paarakho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kechimbabasichie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chiosi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Olanyola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chingufu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okhwefwila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ololanga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abekuru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bosi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neyikhabi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ingali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Emiandu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sichinyala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okhukula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Obumenyo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bubwo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mwikulu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yimwo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Mumang’ana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akakhwichila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Wetinyilisie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mukhusuubila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Malaika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bomwikulu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bakhulinde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Olanyola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chingufu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okhwefwila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69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Olwa Ochoonyele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Olwa Ochoonyele</dc:title>
  <dc:creator>mary</dc:creator>
  <cp:lastModifiedBy>mary</cp:lastModifiedBy>
  <cp:revision>30</cp:revision>
  <dcterms:created xsi:type="dcterms:W3CDTF">2022-09-01T13:59:34Z</dcterms:created>
  <dcterms:modified xsi:type="dcterms:W3CDTF">2023-04-28T20:25:13Z</dcterms:modified>
</cp:coreProperties>
</file>