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FFDE3-ADD2-4C3A-AAB8-3E0FD64B6670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B431-0118-4AE0-8D5B-8FE53E9DB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FFDE3-ADD2-4C3A-AAB8-3E0FD64B6670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B431-0118-4AE0-8D5B-8FE53E9DB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FFDE3-ADD2-4C3A-AAB8-3E0FD64B6670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B431-0118-4AE0-8D5B-8FE53E9DB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FFDE3-ADD2-4C3A-AAB8-3E0FD64B6670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B431-0118-4AE0-8D5B-8FE53E9DB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FFDE3-ADD2-4C3A-AAB8-3E0FD64B6670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B431-0118-4AE0-8D5B-8FE53E9DB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FFDE3-ADD2-4C3A-AAB8-3E0FD64B6670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B431-0118-4AE0-8D5B-8FE53E9DB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FFDE3-ADD2-4C3A-AAB8-3E0FD64B6670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B431-0118-4AE0-8D5B-8FE53E9DB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FFDE3-ADD2-4C3A-AAB8-3E0FD64B6670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B431-0118-4AE0-8D5B-8FE53E9DB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FFDE3-ADD2-4C3A-AAB8-3E0FD64B6670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B431-0118-4AE0-8D5B-8FE53E9DB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FFDE3-ADD2-4C3A-AAB8-3E0FD64B6670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B431-0118-4AE0-8D5B-8FE53E9DB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FFDE3-ADD2-4C3A-AAB8-3E0FD64B6670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EB431-0118-4AE0-8D5B-8FE53E9DB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FFDE3-ADD2-4C3A-AAB8-3E0FD64B6670}" type="datetimeFigureOut">
              <a:rPr lang="en-US" smtClean="0"/>
              <a:pPr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EB431-0118-4AE0-8D5B-8FE53E9DB0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! Jésus, Mon Sauv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472608" cy="4766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Oh</a:t>
            </a:r>
            <a:r>
              <a:rPr lang="en-US" b="1" dirty="0"/>
              <a:t>! </a:t>
            </a:r>
            <a:r>
              <a:rPr lang="en-US" b="1" dirty="0" err="1"/>
              <a:t>Jésus</a:t>
            </a:r>
            <a:r>
              <a:rPr lang="en-US" b="1" dirty="0"/>
              <a:t>, Mon </a:t>
            </a:r>
            <a:r>
              <a:rPr lang="en-US" b="1" dirty="0" err="1"/>
              <a:t>Sauveur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5760640" cy="5904656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Ô, Jésus, mon Sauveur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Seigneur, nul n'est comme toi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Jour après jour je te louerai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ton amour est merveilleux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abri, mon refuge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réconfort mon rocher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ce qui vit, ce que je suis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cesse de t'adorer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Chante au Seigneur, Crie se joie Terre entière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À Dieu la gloire, la puissance et l'honneur 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les monts s'inclinent et Les flots rugissent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À l'écho de ton nom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Je vois tes </a:t>
            </a:r>
            <a:r>
              <a:rPr lang="fr-FR" sz="2000" b="1" dirty="0" err="1" smtClean="0">
                <a:solidFill>
                  <a:srgbClr val="FF0000"/>
                </a:solidFill>
              </a:rPr>
              <a:t>oeuvres</a:t>
            </a:r>
            <a:r>
              <a:rPr lang="fr-FR" sz="2000" b="1" dirty="0" smtClean="0">
                <a:solidFill>
                  <a:srgbClr val="FF0000"/>
                </a:solidFill>
              </a:rPr>
              <a:t> et mon cœur crie de joie 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Je t'aimerai, Je tiendrai par la foi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Rien ne pourrait égaler Tes promesses pour moi</a:t>
            </a: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102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Oh! Jésus, Mon Sauveur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Oh! Jésus, Mon Sauveur </dc:title>
  <dc:creator>mary</dc:creator>
  <cp:lastModifiedBy>mary</cp:lastModifiedBy>
  <cp:revision>10</cp:revision>
  <dcterms:created xsi:type="dcterms:W3CDTF">2023-04-11T22:48:49Z</dcterms:created>
  <dcterms:modified xsi:type="dcterms:W3CDTF">2023-04-15T21:45:56Z</dcterms:modified>
</cp:coreProperties>
</file>