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29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6DF20-07D2-404D-A75B-E9F5AA0A413B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A9E28-700F-4CCB-8576-3569982CF1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ott, dir sei Eh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320480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 </a:t>
            </a:r>
            <a:r>
              <a:rPr lang="de-DE" b="1" dirty="0"/>
              <a:t>O Gott, dir sei Ehre</a:t>
            </a:r>
            <a:br>
              <a:rPr lang="de-DE" b="1" dirty="0"/>
            </a:br>
            <a:r>
              <a:rPr lang="de-DE" b="1" dirty="0"/>
              <a:t/>
            </a:r>
            <a:br>
              <a:rPr lang="de-D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5112568" cy="4658072"/>
          </a:xfrm>
        </p:spPr>
        <p:txBody>
          <a:bodyPr>
            <a:noAutofit/>
          </a:bodyPr>
          <a:lstStyle/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Gott, Dir sei Ehre, der Großes getan!</a:t>
            </a:r>
            <a:b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liebtest die Welt, nahmst der Sünder Dich an!</a:t>
            </a:r>
            <a:b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Sohn hat Sein Leben zum Opfer geweiht.</a:t>
            </a:r>
            <a:b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Himmel steht offen zur ewigen Freud'!</a:t>
            </a:r>
          </a:p>
          <a:p>
            <a:pPr algn="l"/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Refrain</a:t>
            </a:r>
            <a:r>
              <a:rPr lang="de-DE" sz="1700" b="1" dirty="0" smtClean="0">
                <a:solidFill>
                  <a:srgbClr val="FF0000"/>
                </a:solidFill>
              </a:rPr>
              <a:t>:</a:t>
            </a:r>
            <a:br>
              <a:rPr lang="de-DE" sz="1700" b="1" dirty="0" smtClean="0">
                <a:solidFill>
                  <a:srgbClr val="FF0000"/>
                </a:solidFill>
              </a:rPr>
            </a:br>
            <a:r>
              <a:rPr lang="de-DE" sz="1700" b="1" dirty="0" smtClean="0">
                <a:solidFill>
                  <a:srgbClr val="FF0000"/>
                </a:solidFill>
              </a:rPr>
              <a:t>Preist den Herrn! Preist den Herrn!</a:t>
            </a:r>
            <a:br>
              <a:rPr lang="de-DE" sz="1700" b="1" dirty="0" smtClean="0">
                <a:solidFill>
                  <a:srgbClr val="FF0000"/>
                </a:solidFill>
              </a:rPr>
            </a:br>
            <a:r>
              <a:rPr lang="de-DE" sz="1700" b="1" dirty="0" smtClean="0">
                <a:solidFill>
                  <a:srgbClr val="FF0000"/>
                </a:solidFill>
              </a:rPr>
              <a:t>Erde, hör diesen Schall!</a:t>
            </a:r>
            <a:br>
              <a:rPr lang="de-DE" sz="1700" b="1" dirty="0" smtClean="0">
                <a:solidFill>
                  <a:srgbClr val="FF0000"/>
                </a:solidFill>
              </a:rPr>
            </a:br>
            <a:r>
              <a:rPr lang="de-DE" sz="1700" b="1" dirty="0" smtClean="0">
                <a:solidFill>
                  <a:srgbClr val="FF0000"/>
                </a:solidFill>
              </a:rPr>
              <a:t>Preist den Herrn! Preist den Herrn!</a:t>
            </a:r>
            <a:br>
              <a:rPr lang="de-DE" sz="1700" b="1" dirty="0" smtClean="0">
                <a:solidFill>
                  <a:srgbClr val="FF0000"/>
                </a:solidFill>
              </a:rPr>
            </a:br>
            <a:r>
              <a:rPr lang="de-DE" sz="1700" b="1" dirty="0" smtClean="0">
                <a:solidFill>
                  <a:srgbClr val="FF0000"/>
                </a:solidFill>
              </a:rPr>
              <a:t>Völker, freuet auch all'!</a:t>
            </a:r>
            <a:br>
              <a:rPr lang="de-DE" sz="1700" b="1" dirty="0" smtClean="0">
                <a:solidFill>
                  <a:srgbClr val="FF0000"/>
                </a:solidFill>
              </a:rPr>
            </a:br>
            <a:r>
              <a:rPr lang="de-DE" sz="1700" b="1" dirty="0" smtClean="0">
                <a:solidFill>
                  <a:srgbClr val="FF0000"/>
                </a:solidFill>
              </a:rPr>
              <a:t>O </a:t>
            </a:r>
            <a:r>
              <a:rPr lang="de-DE" sz="1700" b="1" dirty="0" smtClean="0">
                <a:solidFill>
                  <a:srgbClr val="FF0000"/>
                </a:solidFill>
              </a:rPr>
              <a:t>kommt zu dem Vater! In Jesus wir nah'n.</a:t>
            </a:r>
            <a:br>
              <a:rPr lang="de-DE" sz="1700" b="1" dirty="0" smtClean="0">
                <a:solidFill>
                  <a:srgbClr val="FF0000"/>
                </a:solidFill>
              </a:rPr>
            </a:br>
            <a:r>
              <a:rPr lang="de-DE" sz="1700" b="1" dirty="0" smtClean="0">
                <a:solidFill>
                  <a:srgbClr val="FF0000"/>
                </a:solidFill>
              </a:rPr>
              <a:t>Und gebt Ihm die Ehre, der Großes getan</a:t>
            </a:r>
            <a:r>
              <a:rPr lang="de-DE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große Erlösung, erkauft durch Sein Blut!</a:t>
            </a:r>
            <a:b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 Sünder, der glaubt, kommt sie heute zugut!</a:t>
            </a:r>
            <a:b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volle Vergebung wird jedem zuteil,</a:t>
            </a:r>
            <a:b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Jesus erfasset, das göttliche Heil</a:t>
            </a: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de-D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groß ist Sein Lieben! Wie groß ist Sein Tun?</a:t>
            </a:r>
            <a:b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groß unsre Freude, in Jesus zu run'n!</a:t>
            </a:r>
            <a:b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größer und reiner und höher wird's sein,</a:t>
            </a:r>
            <a:b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jubelnd und schauend wir droben zieh'n ein!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https://youtu.be/7QcHBRU8GwI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O Gott, dir sei Ehre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sag Ich Dir Dank</dc:title>
  <dc:creator>mary</dc:creator>
  <cp:lastModifiedBy>mary</cp:lastModifiedBy>
  <cp:revision>13</cp:revision>
  <dcterms:created xsi:type="dcterms:W3CDTF">2023-04-04T23:40:43Z</dcterms:created>
  <dcterms:modified xsi:type="dcterms:W3CDTF">2023-04-05T15:02:51Z</dcterms:modified>
</cp:coreProperties>
</file>