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4DBA8-C385-4F12-AFD9-9D24BCC77E78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C0D50-71D9-4C4C-8983-3AAB749BDD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Again.jpg"/>
          <p:cNvPicPr>
            <a:picLocks noChangeAspect="1"/>
          </p:cNvPicPr>
          <p:nvPr userDrawn="1"/>
        </p:nvPicPr>
        <p:blipFill>
          <a:blip r:embed="rId14" cstate="print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es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"/>
            <a:ext cx="194421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O </a:t>
            </a:r>
            <a:r>
              <a:rPr lang="en-US" b="1" dirty="0" err="1"/>
              <a:t>Gesù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7632848" cy="5328592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penso al sacrificio Tuo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Quanto hai sofferto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tutti noi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 so più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pensare ad altro e allora io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Ritorno di nuovo da 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Torno di nuovo da Te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 guardo quella croce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Lì moristi per me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 resto senza fiato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Per la Grazia che dai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Ti ringrazio ancora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 di nuovo sono da 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Signore della vita mia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Re dei cieli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Sovrano e Dio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 io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lodo per l'amore Tuo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torno di nuovo da 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Torno di nuovo da Te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Grazie per la croce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Grazie per la croce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Grazie per la croce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104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Gesù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Gesù </dc:title>
  <dc:creator>mary</dc:creator>
  <cp:lastModifiedBy>mary</cp:lastModifiedBy>
  <cp:revision>7</cp:revision>
  <dcterms:created xsi:type="dcterms:W3CDTF">2023-04-24T01:04:57Z</dcterms:created>
  <dcterms:modified xsi:type="dcterms:W3CDTF">2023-04-26T17:45:22Z</dcterms:modified>
</cp:coreProperties>
</file>