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642CC-F30C-4BA3-92DE-BE4BD2CBF3ED}" type="datetimeFigureOut">
              <a:rPr lang="en-US" smtClean="0"/>
              <a:pPr/>
              <a:t>4/29/2023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E31E4-B9BE-4026-AFF5-71320D8B98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ale Masego A G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328592" cy="54868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 Bale Masego A Gago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755576" y="764704"/>
            <a:ext cx="7776864" cy="425835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 Ha u </a:t>
            </a:r>
            <a:r>
              <a:rPr lang="en-US" b="1" dirty="0" err="1" smtClean="0"/>
              <a:t>tlalecwe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dipitlaganõ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Ha u </a:t>
            </a:r>
            <a:r>
              <a:rPr lang="en-US" b="1" dirty="0" err="1" smtClean="0"/>
              <a:t>shule</a:t>
            </a:r>
            <a:r>
              <a:rPr lang="en-US" b="1" dirty="0" smtClean="0"/>
              <a:t> </a:t>
            </a:r>
            <a:r>
              <a:rPr lang="en-US" b="1" dirty="0" err="1" smtClean="0"/>
              <a:t>pelo</a:t>
            </a:r>
            <a:r>
              <a:rPr lang="en-US" b="1" dirty="0" smtClean="0"/>
              <a:t>, </a:t>
            </a:r>
            <a:r>
              <a:rPr lang="en-US" b="1" dirty="0" err="1" smtClean="0"/>
              <a:t>ua</a:t>
            </a:r>
            <a:r>
              <a:rPr lang="en-US" b="1" dirty="0" smtClean="0"/>
              <a:t> </a:t>
            </a:r>
            <a:r>
              <a:rPr lang="en-US" b="1" dirty="0" err="1" smtClean="0"/>
              <a:t>tlhobaga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U </a:t>
            </a:r>
            <a:r>
              <a:rPr lang="en-US" b="1" dirty="0" err="1" smtClean="0"/>
              <a:t>balè</a:t>
            </a:r>
            <a:r>
              <a:rPr lang="en-US" b="1" dirty="0" smtClean="0"/>
              <a:t> </a:t>
            </a:r>
            <a:r>
              <a:rPr lang="en-US" b="1" dirty="0" err="1" smtClean="0"/>
              <a:t>matshegõ</a:t>
            </a:r>
            <a:r>
              <a:rPr lang="en-US" b="1" dirty="0" smtClean="0"/>
              <a:t>, </a:t>
            </a:r>
            <a:r>
              <a:rPr lang="en-US" b="1" dirty="0" err="1" smtClean="0"/>
              <a:t>umaka</a:t>
            </a:r>
            <a:r>
              <a:rPr lang="en-US" b="1" dirty="0" smtClean="0"/>
              <a:t> </a:t>
            </a:r>
            <a:r>
              <a:rPr lang="en-US" b="1" dirty="0" err="1" smtClean="0"/>
              <a:t>eõna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Me u </a:t>
            </a:r>
            <a:r>
              <a:rPr lang="en-US" b="1" dirty="0" err="1" smtClean="0"/>
              <a:t>tla</a:t>
            </a:r>
            <a:r>
              <a:rPr lang="en-US" b="1" dirty="0" smtClean="0"/>
              <a:t> </a:t>
            </a:r>
            <a:r>
              <a:rPr lang="en-US" b="1" dirty="0" err="1" smtClean="0"/>
              <a:t>gakgamalèla</a:t>
            </a:r>
            <a:r>
              <a:rPr lang="en-US" b="1" dirty="0" smtClean="0"/>
              <a:t> </a:t>
            </a:r>
            <a:r>
              <a:rPr lang="en-US" b="1" dirty="0" err="1" smtClean="0"/>
              <a:t>dinèõ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 bale </a:t>
            </a:r>
            <a:r>
              <a:rPr lang="en-US" b="1" dirty="0" err="1" smtClean="0">
                <a:solidFill>
                  <a:srgbClr val="FF0000"/>
                </a:solidFill>
              </a:rPr>
              <a:t>matshegõ</a:t>
            </a:r>
            <a:r>
              <a:rPr lang="en-US" b="1" dirty="0" smtClean="0">
                <a:solidFill>
                  <a:srgbClr val="FF0000"/>
                </a:solidFill>
              </a:rPr>
              <a:t> a </a:t>
            </a:r>
            <a:r>
              <a:rPr lang="en-US" b="1" dirty="0" err="1" smtClean="0">
                <a:solidFill>
                  <a:srgbClr val="FF0000"/>
                </a:solidFill>
              </a:rPr>
              <a:t>gago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 u a </a:t>
            </a:r>
            <a:r>
              <a:rPr lang="en-US" b="1" dirty="0" err="1" smtClean="0">
                <a:solidFill>
                  <a:srgbClr val="FF0000"/>
                </a:solidFill>
              </a:rPr>
              <a:t>neilweñ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Modimo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 a </a:t>
            </a:r>
            <a:r>
              <a:rPr lang="en-US" b="1" dirty="0" err="1" smtClean="0">
                <a:solidFill>
                  <a:srgbClr val="FF0000"/>
                </a:solidFill>
              </a:rPr>
              <a:t>balè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umaka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aõna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Me u </a:t>
            </a:r>
            <a:r>
              <a:rPr lang="en-US" b="1" dirty="0" err="1" smtClean="0">
                <a:solidFill>
                  <a:srgbClr val="FF0000"/>
                </a:solidFill>
              </a:rPr>
              <a:t>tla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gakgamalèla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dinèõ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2. A u </a:t>
            </a:r>
            <a:r>
              <a:rPr lang="en-US" b="1" dirty="0" err="1" smtClean="0"/>
              <a:t>imecwe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tlalèlõ</a:t>
            </a:r>
            <a:r>
              <a:rPr lang="en-US" b="1" dirty="0" smtClean="0"/>
              <a:t> '</a:t>
            </a:r>
            <a:r>
              <a:rPr lang="en-US" b="1" dirty="0" err="1" smtClean="0"/>
              <a:t>kgolo</a:t>
            </a:r>
            <a:endParaRPr lang="en-US" b="1" dirty="0" smtClean="0"/>
          </a:p>
          <a:p>
            <a:r>
              <a:rPr lang="en-US" b="1" dirty="0" smtClean="0"/>
              <a:t>A </a:t>
            </a:r>
            <a:r>
              <a:rPr lang="en-US" b="1" dirty="0" err="1" smtClean="0"/>
              <a:t>mokgõrõ</a:t>
            </a:r>
            <a:r>
              <a:rPr lang="en-US" b="1" dirty="0" smtClean="0"/>
              <a:t> o u </a:t>
            </a:r>
            <a:r>
              <a:rPr lang="en-US" b="1" dirty="0" err="1" smtClean="0"/>
              <a:t>beecweñ</a:t>
            </a:r>
            <a:r>
              <a:rPr lang="en-US" b="1" dirty="0" smtClean="0"/>
              <a:t> </a:t>
            </a:r>
            <a:r>
              <a:rPr lang="en-US" b="1" dirty="0" err="1" smtClean="0"/>
              <a:t>morwalõ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Bala</a:t>
            </a:r>
            <a:r>
              <a:rPr lang="en-US" b="1" dirty="0" smtClean="0"/>
              <a:t> </a:t>
            </a:r>
            <a:r>
              <a:rPr lang="en-US" b="1" dirty="0" err="1" smtClean="0"/>
              <a:t>matshegõ</a:t>
            </a:r>
            <a:r>
              <a:rPr lang="en-US" b="1" dirty="0" smtClean="0"/>
              <a:t>, go </a:t>
            </a:r>
            <a:r>
              <a:rPr lang="en-US" b="1" dirty="0" err="1" smtClean="0"/>
              <a:t>tla</a:t>
            </a:r>
            <a:r>
              <a:rPr lang="en-US" b="1" dirty="0" smtClean="0"/>
              <a:t> </a:t>
            </a:r>
            <a:r>
              <a:rPr lang="en-US" b="1" dirty="0" err="1" smtClean="0"/>
              <a:t>heta</a:t>
            </a:r>
            <a:r>
              <a:rPr lang="en-US" b="1" dirty="0" smtClean="0"/>
              <a:t> </a:t>
            </a:r>
            <a:r>
              <a:rPr lang="en-US" b="1" dirty="0" err="1" smtClean="0"/>
              <a:t>poihõ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Me o </a:t>
            </a:r>
            <a:r>
              <a:rPr lang="en-US" b="1" dirty="0" err="1" smtClean="0"/>
              <a:t>tla</a:t>
            </a:r>
            <a:r>
              <a:rPr lang="en-US" b="1" dirty="0" smtClean="0"/>
              <a:t> </a:t>
            </a:r>
            <a:r>
              <a:rPr lang="en-US" b="1" dirty="0" err="1" smtClean="0"/>
              <a:t>opèla</a:t>
            </a:r>
            <a:r>
              <a:rPr lang="en-US" b="1" dirty="0" smtClean="0"/>
              <a:t> ka </a:t>
            </a:r>
            <a:r>
              <a:rPr lang="en-US" b="1" dirty="0" err="1" smtClean="0"/>
              <a:t>boitumèlõ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3</a:t>
            </a:r>
            <a:r>
              <a:rPr lang="en-US" b="1" dirty="0" smtClean="0"/>
              <a:t>. Ha u </a:t>
            </a:r>
            <a:r>
              <a:rPr lang="en-US" b="1" dirty="0" err="1" smtClean="0"/>
              <a:t>leba</a:t>
            </a:r>
            <a:r>
              <a:rPr lang="en-US" b="1" dirty="0" smtClean="0"/>
              <a:t> </a:t>
            </a:r>
            <a:r>
              <a:rPr lang="en-US" b="1" dirty="0" err="1" smtClean="0"/>
              <a:t>batho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humileñ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Gopola</a:t>
            </a:r>
            <a:r>
              <a:rPr lang="en-US" b="1" dirty="0" smtClean="0"/>
              <a:t> se </a:t>
            </a:r>
            <a:r>
              <a:rPr lang="en-US" b="1" dirty="0" err="1" smtClean="0"/>
              <a:t>Kres'te</a:t>
            </a:r>
            <a:r>
              <a:rPr lang="en-US" b="1" dirty="0" smtClean="0"/>
              <a:t> a se </a:t>
            </a:r>
            <a:r>
              <a:rPr lang="en-US" b="1" dirty="0" err="1" smtClean="0"/>
              <a:t>gu</a:t>
            </a:r>
            <a:r>
              <a:rPr lang="en-US" b="1" dirty="0" smtClean="0"/>
              <a:t> </a:t>
            </a:r>
            <a:r>
              <a:rPr lang="en-US" b="1" dirty="0" err="1" smtClean="0"/>
              <a:t>neileñ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Bala</a:t>
            </a:r>
            <a:r>
              <a:rPr lang="en-US" b="1" dirty="0" smtClean="0"/>
              <a:t> </a:t>
            </a:r>
            <a:r>
              <a:rPr lang="en-US" b="1" dirty="0" err="1" smtClean="0"/>
              <a:t>matshegõ</a:t>
            </a:r>
            <a:r>
              <a:rPr lang="en-US" b="1" dirty="0" smtClean="0"/>
              <a:t> a a </a:t>
            </a:r>
            <a:r>
              <a:rPr lang="en-US" b="1" dirty="0" err="1" smtClean="0"/>
              <a:t>senañ</a:t>
            </a:r>
            <a:r>
              <a:rPr lang="en-US" b="1" dirty="0" smtClean="0"/>
              <a:t> </a:t>
            </a:r>
            <a:r>
              <a:rPr lang="en-US" b="1" dirty="0" err="1" smtClean="0"/>
              <a:t>thèkõ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Tuèlõ</a:t>
            </a:r>
            <a:r>
              <a:rPr lang="en-US" b="1" dirty="0" smtClean="0"/>
              <a:t> ea </a:t>
            </a:r>
            <a:r>
              <a:rPr lang="en-US" b="1" dirty="0" err="1" smtClean="0"/>
              <a:t>gago</a:t>
            </a:r>
            <a:r>
              <a:rPr lang="en-US" b="1" dirty="0" smtClean="0"/>
              <a:t> </a:t>
            </a:r>
            <a:r>
              <a:rPr lang="en-US" b="1" dirty="0" err="1" smtClean="0"/>
              <a:t>kwa</a:t>
            </a:r>
            <a:r>
              <a:rPr lang="en-US" b="1" dirty="0" smtClean="0"/>
              <a:t> </a:t>
            </a:r>
            <a:r>
              <a:rPr lang="en-US" b="1" dirty="0" err="1" smtClean="0"/>
              <a:t>legodimoñ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b="1" dirty="0" err="1" smtClean="0"/>
              <a:t>Leha</a:t>
            </a:r>
            <a:r>
              <a:rPr lang="en-US" b="1" dirty="0" smtClean="0"/>
              <a:t> u </a:t>
            </a:r>
            <a:r>
              <a:rPr lang="en-US" b="1" dirty="0" err="1" smtClean="0"/>
              <a:t>cwerwe</a:t>
            </a:r>
            <a:r>
              <a:rPr lang="en-US" b="1" dirty="0" smtClean="0"/>
              <a:t> </a:t>
            </a:r>
            <a:r>
              <a:rPr lang="en-US" b="1" dirty="0" err="1" smtClean="0"/>
              <a:t>ke</a:t>
            </a:r>
            <a:r>
              <a:rPr lang="en-US" b="1" dirty="0" smtClean="0"/>
              <a:t> </a:t>
            </a:r>
            <a:r>
              <a:rPr lang="en-US" b="1" dirty="0" err="1" smtClean="0"/>
              <a:t>tlhabañ</a:t>
            </a:r>
            <a:r>
              <a:rPr lang="en-US" b="1" dirty="0" smtClean="0"/>
              <a:t> le </a:t>
            </a:r>
            <a:r>
              <a:rPr lang="en-US" b="1" dirty="0" err="1" smtClean="0"/>
              <a:t>bobe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Modimo</a:t>
            </a:r>
            <a:r>
              <a:rPr lang="en-US" b="1" dirty="0" smtClean="0"/>
              <a:t> o </a:t>
            </a:r>
            <a:r>
              <a:rPr lang="en-US" b="1" dirty="0" err="1" smtClean="0"/>
              <a:t>gõna</a:t>
            </a:r>
            <a:r>
              <a:rPr lang="en-US" b="1" dirty="0" smtClean="0"/>
              <a:t>, u se </a:t>
            </a:r>
            <a:r>
              <a:rPr lang="en-US" b="1" dirty="0" err="1" smtClean="0"/>
              <a:t>tlhobogè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Bala</a:t>
            </a:r>
            <a:r>
              <a:rPr lang="en-US" b="1" dirty="0" smtClean="0"/>
              <a:t> </a:t>
            </a:r>
            <a:r>
              <a:rPr lang="en-US" b="1" dirty="0" err="1" smtClean="0"/>
              <a:t>matshegõ</a:t>
            </a:r>
            <a:r>
              <a:rPr lang="en-US" b="1" dirty="0" smtClean="0"/>
              <a:t>, </a:t>
            </a:r>
            <a:r>
              <a:rPr lang="en-US" b="1" dirty="0" err="1" smtClean="0"/>
              <a:t>Baengele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étla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gu</a:t>
            </a:r>
            <a:r>
              <a:rPr lang="en-US" b="1" dirty="0" smtClean="0"/>
              <a:t> </a:t>
            </a:r>
            <a:r>
              <a:rPr lang="en-US" b="1" dirty="0" err="1" smtClean="0"/>
              <a:t>choletsè</a:t>
            </a:r>
            <a:r>
              <a:rPr lang="en-US" b="1" dirty="0" smtClean="0"/>
              <a:t> </a:t>
            </a:r>
            <a:r>
              <a:rPr lang="en-US" b="1" dirty="0" err="1" smtClean="0"/>
              <a:t>thushõ</a:t>
            </a:r>
            <a:r>
              <a:rPr lang="en-US" b="1" dirty="0" smtClean="0"/>
              <a:t> le </a:t>
            </a:r>
            <a:r>
              <a:rPr lang="en-US" b="1" dirty="0" err="1" smtClean="0"/>
              <a:t>kgomocõ</a:t>
            </a:r>
            <a:r>
              <a:rPr lang="en-US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153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Bale Masego A Gago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Bale Masego A Gago</dc:title>
  <dc:creator>mary</dc:creator>
  <cp:lastModifiedBy>mary</cp:lastModifiedBy>
  <cp:revision>9</cp:revision>
  <dcterms:created xsi:type="dcterms:W3CDTF">2023-04-28T19:27:24Z</dcterms:created>
  <dcterms:modified xsi:type="dcterms:W3CDTF">2023-04-29T18:11:28Z</dcterms:modified>
</cp:coreProperties>
</file>