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BCEF7-A288-445B-85BB-9F65651E4111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E7E74-0A45-436B-8578-DC04F62454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BCEF7-A288-445B-85BB-9F65651E4111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E7E74-0A45-436B-8578-DC04F62454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BCEF7-A288-445B-85BB-9F65651E4111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E7E74-0A45-436B-8578-DC04F62454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BCEF7-A288-445B-85BB-9F65651E4111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E7E74-0A45-436B-8578-DC04F62454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BCEF7-A288-445B-85BB-9F65651E4111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E7E74-0A45-436B-8578-DC04F62454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BCEF7-A288-445B-85BB-9F65651E4111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E7E74-0A45-436B-8578-DC04F62454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BCEF7-A288-445B-85BB-9F65651E4111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E7E74-0A45-436B-8578-DC04F62454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BCEF7-A288-445B-85BB-9F65651E4111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E7E74-0A45-436B-8578-DC04F62454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BCEF7-A288-445B-85BB-9F65651E4111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E7E74-0A45-436B-8578-DC04F62454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BCEF7-A288-445B-85BB-9F65651E4111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E7E74-0A45-436B-8578-DC04F62454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BCEF7-A288-445B-85BB-9F65651E4111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E7E74-0A45-436B-8578-DC04F62454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BCEF7-A288-445B-85BB-9F65651E4111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AE7E74-0A45-436B-8578-DC04F62454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Under his wings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ương Cánh Chú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88640"/>
            <a:ext cx="4536504" cy="650503"/>
          </a:xfrm>
        </p:spPr>
        <p:txBody>
          <a:bodyPr>
            <a:normAutofit fontScale="90000"/>
          </a:bodyPr>
          <a:lstStyle/>
          <a:p>
            <a:r>
              <a:rPr lang="vi-VN" b="1" dirty="0"/>
              <a:t>Nương Cánh Chúa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1520" y="836712"/>
            <a:ext cx="6858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 smtClean="0"/>
              <a:t>1. Lòng luôn an ninh do nương trong cánh Christ, Chúa tôi</a:t>
            </a:r>
          </a:p>
          <a:p>
            <a:r>
              <a:rPr lang="vi-VN" b="1" dirty="0" smtClean="0"/>
              <a:t>Dầu đêm tăm tối phong ba vang dậy cuộn sôi</a:t>
            </a:r>
          </a:p>
          <a:p>
            <a:r>
              <a:rPr lang="vi-VN" b="1" dirty="0" smtClean="0"/>
              <a:t>Lòng tin Jêsus luôn giương cánh bao quanh tôi hoài</a:t>
            </a:r>
          </a:p>
          <a:p>
            <a:r>
              <a:rPr lang="vi-VN" b="1" dirty="0" smtClean="0"/>
              <a:t>Ơn Chúa đã cứu tôi, hiện trở nên con Ngài.</a:t>
            </a:r>
          </a:p>
          <a:p>
            <a:endParaRPr lang="vi-VN" b="1" dirty="0" smtClean="0"/>
          </a:p>
          <a:p>
            <a:r>
              <a:rPr lang="vi-VN" b="1" dirty="0" smtClean="0">
                <a:solidFill>
                  <a:srgbClr val="FF0000"/>
                </a:solidFill>
              </a:rPr>
              <a:t>Điệp Khúc:</a:t>
            </a:r>
          </a:p>
          <a:p>
            <a:r>
              <a:rPr lang="vi-VN" b="1" dirty="0" smtClean="0">
                <a:solidFill>
                  <a:srgbClr val="FF0000"/>
                </a:solidFill>
              </a:rPr>
              <a:t>Nương mình trong cánh, cánh Christ êm ái</a:t>
            </a:r>
          </a:p>
          <a:p>
            <a:r>
              <a:rPr lang="vi-VN" b="1" dirty="0" smtClean="0">
                <a:solidFill>
                  <a:srgbClr val="FF0000"/>
                </a:solidFill>
              </a:rPr>
              <a:t>Chẳng chi đoạn khỏi yêu thương Ngài</a:t>
            </a:r>
          </a:p>
          <a:p>
            <a:r>
              <a:rPr lang="vi-VN" b="1" dirty="0" smtClean="0">
                <a:solidFill>
                  <a:srgbClr val="FF0000"/>
                </a:solidFill>
              </a:rPr>
              <a:t>Hồn tôi nương náu trong cánh linh năng hoài</a:t>
            </a:r>
          </a:p>
          <a:p>
            <a:r>
              <a:rPr lang="vi-VN" b="1" dirty="0" smtClean="0">
                <a:solidFill>
                  <a:srgbClr val="FF0000"/>
                </a:solidFill>
              </a:rPr>
              <a:t>Được thơ thái, an bình lâu dài.</a:t>
            </a:r>
          </a:p>
          <a:p>
            <a:endParaRPr lang="vi-VN" b="1" dirty="0" smtClean="0"/>
          </a:p>
          <a:p>
            <a:r>
              <a:rPr lang="vi-VN" b="1" dirty="0" smtClean="0"/>
              <a:t>2. Hồi gặp phiền ưu, tôi nương trong cánh đầy thái an</a:t>
            </a:r>
          </a:p>
          <a:p>
            <a:r>
              <a:rPr lang="vi-VN" b="1" dirty="0" smtClean="0"/>
              <a:t>Lòng tôi khao khát ơn an ninh từ Ngài ban</a:t>
            </a:r>
          </a:p>
          <a:p>
            <a:r>
              <a:rPr lang="vi-VN" b="1" dirty="0" smtClean="0"/>
              <a:t>Đời tạm nầy vô phương an ủi tâm linh ưu sầu</a:t>
            </a:r>
          </a:p>
          <a:p>
            <a:r>
              <a:rPr lang="vi-VN" b="1" dirty="0" smtClean="0"/>
              <a:t>Được phước thỏa mãn duy nhờ cánh Christ nhiệm mầu.</a:t>
            </a:r>
          </a:p>
          <a:p>
            <a:endParaRPr lang="vi-VN" b="1" dirty="0" smtClean="0"/>
          </a:p>
          <a:p>
            <a:r>
              <a:rPr lang="vi-VN" b="1" dirty="0" smtClean="0"/>
              <a:t>3. Thật hân hoan thay, an ninh trong cánh Ngài thẳng xông</a:t>
            </a:r>
          </a:p>
          <a:p>
            <a:r>
              <a:rPr lang="vi-VN" b="1" dirty="0" smtClean="0"/>
              <a:t>Kịp hồi rèn thử trong nhân gian nầy tận chung</a:t>
            </a:r>
          </a:p>
          <a:p>
            <a:r>
              <a:rPr lang="vi-VN" b="1" dirty="0" smtClean="0"/>
              <a:t>Còn đâu tai ương Sa tan bó tay khôn khoe hùng</a:t>
            </a:r>
          </a:p>
          <a:p>
            <a:r>
              <a:rPr lang="vi-VN" b="1" dirty="0" smtClean="0"/>
              <a:t>Nương dưới cánh Chúa tôi được nghỉ an vô cùng.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178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Nương Cánh Chúa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Nương Cánh Chúa</dc:title>
  <dc:creator>mary</dc:creator>
  <cp:lastModifiedBy>mary</cp:lastModifiedBy>
  <cp:revision>7</cp:revision>
  <dcterms:created xsi:type="dcterms:W3CDTF">2021-07-28T13:28:38Z</dcterms:created>
  <dcterms:modified xsi:type="dcterms:W3CDTF">2023-04-27T19:31:48Z</dcterms:modified>
</cp:coreProperties>
</file>