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F1698-F0A7-42CE-8C55-DA22C71DA89E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F26C0-A76C-4020-A3DD-241E5E2292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re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"/>
            <a:ext cx="280831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Notre </a:t>
            </a:r>
            <a:r>
              <a:rPr lang="en-US" b="1" dirty="0" err="1"/>
              <a:t>Dieu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3960440" cy="4514056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as changé l'eau en vin,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Ouvert les yeux par ta main;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 n'est comme toi, comme toi.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nos ténèbres, tu brilles,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revenons à la vie;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Nul n'est comme toi, comme toi.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Dieu est le plus grand,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Dieu est le plus fort.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Dieu, tu es bien au-dessus de tout autre.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Notre Dieu guérit, puissant, il agit. Oh! Dieu, 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Notre Dieu.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notre Dieu est pour nous,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pourra nous arrêter?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Et, si Dieu est avec nous,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sera contre nous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Notre Dieu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Notre Dieu </dc:title>
  <dc:creator>mary</dc:creator>
  <cp:lastModifiedBy>mary</cp:lastModifiedBy>
  <cp:revision>7</cp:revision>
  <dcterms:created xsi:type="dcterms:W3CDTF">2023-04-16T00:31:14Z</dcterms:created>
  <dcterms:modified xsi:type="dcterms:W3CDTF">2023-04-19T14:29:46Z</dcterms:modified>
</cp:coreProperties>
</file>