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1FAE2-8949-4ACB-9E8F-212E90F8E1AC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F9361-07EC-4554-9B12-4F775641E5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sso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808312" cy="5314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Nosso</a:t>
            </a:r>
            <a:r>
              <a:rPr lang="en-US" b="1" dirty="0" smtClean="0"/>
              <a:t> </a:t>
            </a:r>
            <a:r>
              <a:rPr lang="en-US" b="1" dirty="0"/>
              <a:t>Deus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764704"/>
            <a:ext cx="7488832" cy="576064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Água em vinho tornou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olhos dos cegos abriu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há outro igual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Igual a Deus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Dentro da noite brilhou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cinzas nos fez ressurgir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há outro igual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Igual a Deus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Deus, tu és grande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És invencível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Mais elevado que qualquer outro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 és a cura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Grande em poder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Nosso Deus, nosso </a:t>
            </a:r>
            <a:r>
              <a:rPr lang="pt-BR" sz="1800" b="1" dirty="0" smtClean="0">
                <a:solidFill>
                  <a:srgbClr val="FF0000"/>
                </a:solidFill>
              </a:rPr>
              <a:t>Deus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Deus está conosco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pode nos deter?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Deus está conosco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há o que temer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Nosso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Nosso Deus </dc:title>
  <dc:creator>mary</dc:creator>
  <cp:lastModifiedBy>mary</cp:lastModifiedBy>
  <cp:revision>11</cp:revision>
  <dcterms:created xsi:type="dcterms:W3CDTF">2023-04-15T23:34:25Z</dcterms:created>
  <dcterms:modified xsi:type="dcterms:W3CDTF">2023-04-18T15:57:00Z</dcterms:modified>
</cp:coreProperties>
</file>