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21F9-2D41-40CD-B53F-2D2A4BE14F1E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C583-3C35-42CA-83CA-65829821F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21F9-2D41-40CD-B53F-2D2A4BE14F1E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C583-3C35-42CA-83CA-65829821F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21F9-2D41-40CD-B53F-2D2A4BE14F1E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C583-3C35-42CA-83CA-65829821F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21F9-2D41-40CD-B53F-2D2A4BE14F1E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C583-3C35-42CA-83CA-65829821F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21F9-2D41-40CD-B53F-2D2A4BE14F1E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C583-3C35-42CA-83CA-65829821F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21F9-2D41-40CD-B53F-2D2A4BE14F1E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C583-3C35-42CA-83CA-65829821F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21F9-2D41-40CD-B53F-2D2A4BE14F1E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C583-3C35-42CA-83CA-65829821F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21F9-2D41-40CD-B53F-2D2A4BE14F1E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C583-3C35-42CA-83CA-65829821F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21F9-2D41-40CD-B53F-2D2A4BE14F1E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C583-3C35-42CA-83CA-65829821F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21F9-2D41-40CD-B53F-2D2A4BE14F1E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C583-3C35-42CA-83CA-65829821F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21F9-2D41-40CD-B53F-2D2A4BE14F1E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9C583-3C35-42CA-83CA-65829821FC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A21F9-2D41-40CD-B53F-2D2A4BE14F1E}" type="datetimeFigureOut">
              <a:rPr lang="en-US" smtClean="0"/>
              <a:pPr/>
              <a:t>4/28/2023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9C583-3C35-42CA-83CA-65829821FC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 agbe sia me hiã geɖewo tu w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416824" cy="65050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/>
              <a:t>Ne </a:t>
            </a:r>
            <a:r>
              <a:rPr lang="it-IT" b="1" dirty="0" smtClean="0"/>
              <a:t>agbe sia me hiã geɖewo tu wò</a:t>
            </a:r>
            <a:br>
              <a:rPr lang="it-IT" b="1" dirty="0" smtClean="0"/>
            </a:br>
            <a:r>
              <a:rPr lang="it-IT" dirty="0"/>
              <a:t/>
            </a:r>
            <a:br>
              <a:rPr lang="it-IT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96752"/>
            <a:ext cx="8280920" cy="5373216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agbe sia me hiã geɖewo tu wò,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Dzi  ɖe le ƒowò, mɔkpɔkpɔ bu keŋkeŋ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 xlẽ wò yayrawo ɖekaɖeka kpɔ,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Wò nu aku Mawu ƒe dɔmenyo ŋu.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Xlẽ wò yayra ɖekaɖeka kpɔ,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Xlẽ nu si  Mawu wɔ na wò kpɔ!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Xlẽ wò yayra ɖekaɖeka kpɔ,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Wò nu aku le Mawu dɔmenyo ŋu!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Ɖe nètsia dzimaɖl gbe sia  gbe vevie,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Buna be, wòa-titsoga la kpe akpaa?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 xlẽ wò yayrawo, ɖikeke nua-tsi,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 ánɔ hadzidzi ko dzi gbe sia gbe.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nu nyo na ame bubuwo ƒũ la,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Ɖo ŋku dzi, Yesu do gã ŋugbe na wò,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 xlẽ wò yayrawo, xexeamenuwo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Mateŋ’ aƒle dziƒo, wò fetu la, o!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Eya ta le xaxawo katã me la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Gabu dzideƒo o, Mawu tria-kɔ wu,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 xlẽ wò yayrawo ɖekaɖeka kpɔ,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dziƒo hã woafa ‘kɔ na wò xoxo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164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Ne agbe sia me hiã geɖewo tu wò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Ne agbe sia me hiã geɖewo tu wò </dc:title>
  <dc:creator>mary</dc:creator>
  <cp:lastModifiedBy>mary</cp:lastModifiedBy>
  <cp:revision>30</cp:revision>
  <dcterms:created xsi:type="dcterms:W3CDTF">2022-09-01T17:39:40Z</dcterms:created>
  <dcterms:modified xsi:type="dcterms:W3CDTF">2023-04-28T20:18:25Z</dcterms:modified>
</cp:coreProperties>
</file>