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58" d="100"/>
          <a:sy n="58" d="100"/>
        </p:scale>
        <p:origin x="-2069" y="-24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27DE3-4473-4DC6-80C3-728A86592CCF}" type="datetimeFigureOut">
              <a:rPr lang="en-US" smtClean="0"/>
              <a:pPr/>
              <a:t>4/21/2023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58BC2-DBDF-4EC9-B67A-A0BD266A7A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27DE3-4473-4DC6-80C3-728A86592CCF}" type="datetimeFigureOut">
              <a:rPr lang="en-US" smtClean="0"/>
              <a:pPr/>
              <a:t>4/21/2023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58BC2-DBDF-4EC9-B67A-A0BD266A7A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27DE3-4473-4DC6-80C3-728A86592CCF}" type="datetimeFigureOut">
              <a:rPr lang="en-US" smtClean="0"/>
              <a:pPr/>
              <a:t>4/21/2023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58BC2-DBDF-4EC9-B67A-A0BD266A7A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27DE3-4473-4DC6-80C3-728A86592CCF}" type="datetimeFigureOut">
              <a:rPr lang="en-US" smtClean="0"/>
              <a:pPr/>
              <a:t>4/21/2023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58BC2-DBDF-4EC9-B67A-A0BD266A7A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27DE3-4473-4DC6-80C3-728A86592CCF}" type="datetimeFigureOut">
              <a:rPr lang="en-US" smtClean="0"/>
              <a:pPr/>
              <a:t>4/21/2023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58BC2-DBDF-4EC9-B67A-A0BD266A7A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27DE3-4473-4DC6-80C3-728A86592CCF}" type="datetimeFigureOut">
              <a:rPr lang="en-US" smtClean="0"/>
              <a:pPr/>
              <a:t>4/21/2023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58BC2-DBDF-4EC9-B67A-A0BD266A7A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27DE3-4473-4DC6-80C3-728A86592CCF}" type="datetimeFigureOut">
              <a:rPr lang="en-US" smtClean="0"/>
              <a:pPr/>
              <a:t>4/21/2023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58BC2-DBDF-4EC9-B67A-A0BD266A7A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27DE3-4473-4DC6-80C3-728A86592CCF}" type="datetimeFigureOut">
              <a:rPr lang="en-US" smtClean="0"/>
              <a:pPr/>
              <a:t>4/21/2023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58BC2-DBDF-4EC9-B67A-A0BD266A7A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27DE3-4473-4DC6-80C3-728A86592CCF}" type="datetimeFigureOut">
              <a:rPr lang="en-US" smtClean="0"/>
              <a:pPr/>
              <a:t>4/21/2023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58BC2-DBDF-4EC9-B67A-A0BD266A7A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27DE3-4473-4DC6-80C3-728A86592CCF}" type="datetimeFigureOut">
              <a:rPr lang="en-US" smtClean="0"/>
              <a:pPr/>
              <a:t>4/21/2023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58BC2-DBDF-4EC9-B67A-A0BD266A7A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27DE3-4473-4DC6-80C3-728A86592CCF}" type="datetimeFigureOut">
              <a:rPr lang="en-US" smtClean="0"/>
              <a:pPr/>
              <a:t>4/21/2023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58BC2-DBDF-4EC9-B67A-A0BD266A7A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527DE3-4473-4DC6-80C3-728A86592CCF}" type="datetimeFigureOut">
              <a:rPr lang="en-US" smtClean="0"/>
              <a:pPr/>
              <a:t>4/21/2023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058BC2-DBDF-4EC9-B67A-A0BD266A7AB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ur god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asz Bó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91880" y="0"/>
            <a:ext cx="2160240" cy="47667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Nasz</a:t>
            </a:r>
            <a:r>
              <a:rPr lang="en-US" b="1" dirty="0" smtClean="0"/>
              <a:t> </a:t>
            </a:r>
            <a:r>
              <a:rPr lang="en-US" b="1" dirty="0" err="1"/>
              <a:t>Bóg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476672"/>
            <a:ext cx="4536504" cy="4658072"/>
          </a:xfrm>
        </p:spPr>
        <p:txBody>
          <a:bodyPr>
            <a:noAutofit/>
          </a:bodyPr>
          <a:lstStyle/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Tyś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Wodzie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ał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Ślepym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przywra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asz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wzrok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Któż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jak Ty? Któż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jak Ty? 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mroku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jaśnije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Twój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ask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roc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nas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Któż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jak Ty? Któż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jak Ty? 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pl-PL" sz="1800" b="1" dirty="0" smtClean="0">
                <a:solidFill>
                  <a:srgbClr val="FF0000"/>
                </a:solidFill>
              </a:rPr>
              <a:t>Nasz Bóg jest </a:t>
            </a:r>
            <a:r>
              <a:rPr lang="pl-PL" sz="1800" b="1" dirty="0" smtClean="0">
                <a:solidFill>
                  <a:srgbClr val="FF0000"/>
                </a:solidFill>
              </a:rPr>
              <a:t>większy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pl-PL" sz="1800" b="1" dirty="0" smtClean="0">
                <a:solidFill>
                  <a:srgbClr val="FF0000"/>
                </a:solidFill>
              </a:rPr>
              <a:t>Nasz Bóg silniejszy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pl-PL" sz="1800" b="1" dirty="0" smtClean="0">
                <a:solidFill>
                  <a:srgbClr val="FF0000"/>
                </a:solidFill>
              </a:rPr>
              <a:t>Nikt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pl-PL" sz="1800" b="1" dirty="0" smtClean="0">
                <a:solidFill>
                  <a:srgbClr val="FF0000"/>
                </a:solidFill>
              </a:rPr>
              <a:t>nie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pl-PL" sz="1800" b="1" dirty="0" smtClean="0">
                <a:solidFill>
                  <a:srgbClr val="FF0000"/>
                </a:solidFill>
              </a:rPr>
              <a:t>jest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pl-PL" sz="1800" b="1" dirty="0" smtClean="0">
                <a:solidFill>
                  <a:srgbClr val="FF0000"/>
                </a:solidFill>
              </a:rPr>
              <a:t>w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pl-PL" sz="1800" b="1" dirty="0" smtClean="0">
                <a:solidFill>
                  <a:srgbClr val="FF0000"/>
                </a:solidFill>
              </a:rPr>
              <a:t>stani</a:t>
            </a:r>
            <a:r>
              <a:rPr lang="en-US" sz="1800" b="1" dirty="0" smtClean="0">
                <a:solidFill>
                  <a:srgbClr val="FF0000"/>
                </a:solidFill>
              </a:rPr>
              <a:t>e </a:t>
            </a:r>
            <a:r>
              <a:rPr lang="en-US" sz="1800" b="1" dirty="0" smtClean="0">
                <a:solidFill>
                  <a:srgbClr val="FF0000"/>
                </a:solidFill>
              </a:rPr>
              <a:t>do</a:t>
            </a:r>
            <a:r>
              <a:rPr lang="pl-PL" sz="1800" b="1" dirty="0" smtClean="0">
                <a:solidFill>
                  <a:srgbClr val="FF0000"/>
                </a:solidFill>
              </a:rPr>
              <a:t>równa</a:t>
            </a:r>
            <a:r>
              <a:rPr lang="en-US" sz="1800" b="1" dirty="0" smtClean="0">
                <a:solidFill>
                  <a:srgbClr val="FF0000"/>
                </a:solidFill>
              </a:rPr>
              <a:t>ć </a:t>
            </a:r>
            <a:r>
              <a:rPr lang="pl-PL" sz="1800" b="1" dirty="0" smtClean="0">
                <a:solidFill>
                  <a:srgbClr val="FF0000"/>
                </a:solidFill>
              </a:rPr>
              <a:t>Tobie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pl-PL" sz="1800" b="1" dirty="0" smtClean="0">
                <a:solidFill>
                  <a:srgbClr val="FF0000"/>
                </a:solidFill>
              </a:rPr>
              <a:t>Nasz Bóg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pl-PL" sz="1800" b="1" dirty="0" smtClean="0">
                <a:solidFill>
                  <a:srgbClr val="FF0000"/>
                </a:solidFill>
              </a:rPr>
              <a:t>uzdrawia</a:t>
            </a:r>
            <a:r>
              <a:rPr lang="en-US" sz="1800" b="1" dirty="0" smtClean="0">
                <a:solidFill>
                  <a:srgbClr val="FF0000"/>
                </a:solidFill>
              </a:rPr>
              <a:t> p</a:t>
            </a:r>
            <a:r>
              <a:rPr lang="pl-PL" sz="1800" b="1" dirty="0" smtClean="0">
                <a:solidFill>
                  <a:srgbClr val="FF0000"/>
                </a:solidFill>
              </a:rPr>
              <a:t>o</a:t>
            </a:r>
            <a:r>
              <a:rPr lang="en-US" sz="1800" b="1" dirty="0" smtClean="0">
                <a:solidFill>
                  <a:srgbClr val="FF0000"/>
                </a:solidFill>
              </a:rPr>
              <a:t>t</a:t>
            </a:r>
            <a:r>
              <a:rPr lang="pl-PL" sz="1800" b="1" dirty="0" smtClean="0">
                <a:solidFill>
                  <a:srgbClr val="FF0000"/>
                </a:solidFill>
              </a:rPr>
              <a:t>ę</a:t>
            </a:r>
            <a:r>
              <a:rPr lang="en-US" sz="1800" b="1" dirty="0" smtClean="0">
                <a:solidFill>
                  <a:srgbClr val="FF0000"/>
                </a:solidFill>
              </a:rPr>
              <a:t>ż</a:t>
            </a:r>
            <a:r>
              <a:rPr lang="pl-PL" sz="1800" b="1" dirty="0" smtClean="0">
                <a:solidFill>
                  <a:srgbClr val="FF0000"/>
                </a:solidFill>
              </a:rPr>
              <a:t>n</a:t>
            </a:r>
            <a:r>
              <a:rPr lang="en-US" sz="1800" b="1" dirty="0" smtClean="0">
                <a:solidFill>
                  <a:srgbClr val="FF0000"/>
                </a:solidFill>
              </a:rPr>
              <a:t>y </a:t>
            </a:r>
            <a:r>
              <a:rPr lang="en-US" sz="1800" b="1" dirty="0" smtClean="0">
                <a:solidFill>
                  <a:srgbClr val="FF0000"/>
                </a:solidFill>
              </a:rPr>
              <a:t>w </a:t>
            </a:r>
            <a:r>
              <a:rPr lang="pl-PL" sz="1800" b="1" dirty="0" smtClean="0">
                <a:solidFill>
                  <a:srgbClr val="FF0000"/>
                </a:solidFill>
              </a:rPr>
              <a:t>mo</a:t>
            </a:r>
            <a:r>
              <a:rPr lang="en-US" sz="1800" b="1" dirty="0" smtClean="0">
                <a:solidFill>
                  <a:srgbClr val="FF0000"/>
                </a:solidFill>
              </a:rPr>
              <a:t>cy </a:t>
            </a:r>
            <a:r>
              <a:rPr lang="pl-PL" sz="1800" b="1" dirty="0" smtClean="0">
                <a:solidFill>
                  <a:srgbClr val="FF0000"/>
                </a:solidFill>
              </a:rPr>
              <a:t>Nasz Bóg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pl-PL" sz="1800" b="1" dirty="0" smtClean="0">
                <a:solidFill>
                  <a:srgbClr val="FF0000"/>
                </a:solidFill>
              </a:rPr>
              <a:t>Nasz Bóg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Jeśli nasz Bóg jest przy nas 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już nic nas nie zatrzyma 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Jeśli nasz Bóg jest z nami 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któż jest przeciwko nam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115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Nasz Bóg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Nasz Bóg </dc:title>
  <dc:creator>mary</dc:creator>
  <cp:lastModifiedBy>mary</cp:lastModifiedBy>
  <cp:revision>44</cp:revision>
  <dcterms:created xsi:type="dcterms:W3CDTF">2023-04-16T01:01:02Z</dcterms:created>
  <dcterms:modified xsi:type="dcterms:W3CDTF">2023-04-21T14:38:22Z</dcterms:modified>
</cp:coreProperties>
</file>