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8" d="100"/>
          <a:sy n="88" d="100"/>
        </p:scale>
        <p:origin x="-1157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EAE9-CD30-46F4-97AB-1BF2EC601A30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8E2-151B-4AB2-AFE9-02101303D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EAE9-CD30-46F4-97AB-1BF2EC601A30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8E2-151B-4AB2-AFE9-02101303D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EAE9-CD30-46F4-97AB-1BF2EC601A30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8E2-151B-4AB2-AFE9-02101303D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EAE9-CD30-46F4-97AB-1BF2EC601A30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8E2-151B-4AB2-AFE9-02101303D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EAE9-CD30-46F4-97AB-1BF2EC601A30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8E2-151B-4AB2-AFE9-02101303D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EAE9-CD30-46F4-97AB-1BF2EC601A30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8E2-151B-4AB2-AFE9-02101303D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EAE9-CD30-46F4-97AB-1BF2EC601A30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8E2-151B-4AB2-AFE9-02101303D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EAE9-CD30-46F4-97AB-1BF2EC601A30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8E2-151B-4AB2-AFE9-02101303D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EAE9-CD30-46F4-97AB-1BF2EC601A30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8E2-151B-4AB2-AFE9-02101303D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EAE9-CD30-46F4-97AB-1BF2EC601A30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8E2-151B-4AB2-AFE9-02101303D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EAE9-CD30-46F4-97AB-1BF2EC601A30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8E2-151B-4AB2-AFE9-02101303D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FEAE9-CD30-46F4-97AB-1BF2EC601A30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B8E2-151B-4AB2-AFE9-02101303D6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 of Your love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asa Kasih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404664"/>
            <a:ext cx="3528392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Kuasa</a:t>
            </a:r>
            <a:r>
              <a:rPr lang="en-US" b="1" dirty="0" smtClean="0"/>
              <a:t> </a:t>
            </a:r>
            <a:r>
              <a:rPr lang="en-US" b="1" dirty="0" err="1"/>
              <a:t>KasihMu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268760"/>
            <a:ext cx="4320480" cy="453650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Kudatang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Baharui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Rasakan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anugerrah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mengalir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dariMU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Kutahu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Kelemahan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hitiku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terhapus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kasihMu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KasihMu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melingkupi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Diriku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Bawaku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dekat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padaMu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Kukan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terbang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bagai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rajawali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Ku </a:t>
            </a:r>
            <a:r>
              <a:rPr lang="en-US" sz="2000" b="1" dirty="0" err="1" smtClean="0">
                <a:solidFill>
                  <a:srgbClr val="FF0000"/>
                </a:solidFill>
              </a:rPr>
              <a:t>melayang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tinggi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rohmu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mengangkatku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Oleh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kuasa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kasihMu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37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Kuasa KasihMu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Kuasa KasihMu </dc:title>
  <dc:creator>mary</dc:creator>
  <cp:lastModifiedBy>mary</cp:lastModifiedBy>
  <cp:revision>22</cp:revision>
  <dcterms:created xsi:type="dcterms:W3CDTF">2023-04-10T18:46:40Z</dcterms:created>
  <dcterms:modified xsi:type="dcterms:W3CDTF">2023-04-11T21:11:38Z</dcterms:modified>
</cp:coreProperties>
</file>