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0D8FB-01B0-4A69-87C4-06040EA7C3ED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D55C-0B9D-4FB0-B5B3-D82A12C799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álts az Úrn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1"/>
            <a:ext cx="3672408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Kiálts</a:t>
            </a:r>
            <a:r>
              <a:rPr lang="en-US" b="1" dirty="0" smtClean="0"/>
              <a:t> </a:t>
            </a:r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Úrnak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96752"/>
            <a:ext cx="6120680" cy="4442048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Úr Jézus, Megváltóm, nincs senki olyan, mint Te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napon magasztalom a Te szereteted nagy voltát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Vigaszom, oltalmam, menedékem, váram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 vagyok, egész valóm Téged szomjaz, Téged áld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Kiálts az Úrnak, te föld, énekelj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Adj dicsőséget a Felségesnek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Hegyek, hódoljatok, zúgj tenger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A mi Urunk nagy nevének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Éneklem hűséged és kegyelmed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Örökké szeretlek, én Istenem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Semmi sem ér fel a Te jelenléteddel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Kiálts az Úrnak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Kiálts az Úrnak </dc:title>
  <dc:creator>mary</dc:creator>
  <cp:lastModifiedBy>mary</cp:lastModifiedBy>
  <cp:revision>6</cp:revision>
  <dcterms:created xsi:type="dcterms:W3CDTF">2023-04-12T16:47:34Z</dcterms:created>
  <dcterms:modified xsi:type="dcterms:W3CDTF">2023-04-15T21:00:27Z</dcterms:modified>
</cp:coreProperties>
</file>