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3BB5-83BC-4FBA-8909-4DCD49438A8A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8F920-C64B-472A-9A0B-1253E8FEA9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pangyarihan ng Pag-ibig Mo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1276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Kapangyarihan</a:t>
            </a:r>
            <a:r>
              <a:rPr lang="en-US" b="1" dirty="0" smtClean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Pag-ibig</a:t>
            </a:r>
            <a:r>
              <a:rPr lang="en-US" b="1" dirty="0"/>
              <a:t> Mo!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124744"/>
            <a:ext cx="6840760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Sayo'y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Baguhin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ko't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nalalaman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kahinaan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Ito'y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papawiin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Yakapin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Mo't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hagkan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Ng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pag-ibig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Ilapit</a:t>
            </a:r>
            <a:r>
              <a:rPr lang="en-US" sz="1600" b="1" dirty="0" smtClean="0">
                <a:solidFill>
                  <a:srgbClr val="FF0000"/>
                </a:solidFill>
              </a:rPr>
              <a:t> Mo,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tabi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nais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Ika'y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laging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kapiling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Laging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kasama</a:t>
            </a:r>
            <a:r>
              <a:rPr lang="en-US" sz="1600" b="1" dirty="0" smtClean="0">
                <a:solidFill>
                  <a:srgbClr val="FF0000"/>
                </a:solidFill>
              </a:rPr>
              <a:t> Ka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pangunguna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Ng </a:t>
            </a:r>
            <a:r>
              <a:rPr lang="en-US" sz="16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MO.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pagharap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Mamumuhay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Sayo'y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sumasamo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Kapangyarihan ng Pag-ibig Mo!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Kapangyarihan ng Pag-ibig Mo!  </dc:title>
  <dc:creator>mary</dc:creator>
  <cp:lastModifiedBy>mary</cp:lastModifiedBy>
  <cp:revision>8</cp:revision>
  <dcterms:created xsi:type="dcterms:W3CDTF">2023-04-07T15:28:49Z</dcterms:created>
  <dcterms:modified xsi:type="dcterms:W3CDTF">2023-04-08T17:49:40Z</dcterms:modified>
</cp:coreProperties>
</file>