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83FF2-F5F1-4559-A80F-881214B6AEAD}" type="datetimeFigureOut">
              <a:rPr lang="en-US" smtClean="0"/>
              <a:pPr/>
              <a:t>4/13/2023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3D6AC-06AB-4278-90AB-0830AC27A5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83FF2-F5F1-4559-A80F-881214B6AEAD}" type="datetimeFigureOut">
              <a:rPr lang="en-US" smtClean="0"/>
              <a:pPr/>
              <a:t>4/13/2023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3D6AC-06AB-4278-90AB-0830AC27A5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83FF2-F5F1-4559-A80F-881214B6AEAD}" type="datetimeFigureOut">
              <a:rPr lang="en-US" smtClean="0"/>
              <a:pPr/>
              <a:t>4/13/2023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3D6AC-06AB-4278-90AB-0830AC27A5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83FF2-F5F1-4559-A80F-881214B6AEAD}" type="datetimeFigureOut">
              <a:rPr lang="en-US" smtClean="0"/>
              <a:pPr/>
              <a:t>4/13/2023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3D6AC-06AB-4278-90AB-0830AC27A5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83FF2-F5F1-4559-A80F-881214B6AEAD}" type="datetimeFigureOut">
              <a:rPr lang="en-US" smtClean="0"/>
              <a:pPr/>
              <a:t>4/13/2023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3D6AC-06AB-4278-90AB-0830AC27A5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83FF2-F5F1-4559-A80F-881214B6AEAD}" type="datetimeFigureOut">
              <a:rPr lang="en-US" smtClean="0"/>
              <a:pPr/>
              <a:t>4/13/2023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3D6AC-06AB-4278-90AB-0830AC27A5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83FF2-F5F1-4559-A80F-881214B6AEAD}" type="datetimeFigureOut">
              <a:rPr lang="en-US" smtClean="0"/>
              <a:pPr/>
              <a:t>4/13/2023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3D6AC-06AB-4278-90AB-0830AC27A5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83FF2-F5F1-4559-A80F-881214B6AEAD}" type="datetimeFigureOut">
              <a:rPr lang="en-US" smtClean="0"/>
              <a:pPr/>
              <a:t>4/13/2023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3D6AC-06AB-4278-90AB-0830AC27A5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83FF2-F5F1-4559-A80F-881214B6AEAD}" type="datetimeFigureOut">
              <a:rPr lang="en-US" smtClean="0"/>
              <a:pPr/>
              <a:t>4/13/2023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3D6AC-06AB-4278-90AB-0830AC27A5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83FF2-F5F1-4559-A80F-881214B6AEAD}" type="datetimeFigureOut">
              <a:rPr lang="en-US" smtClean="0"/>
              <a:pPr/>
              <a:t>4/13/2023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3D6AC-06AB-4278-90AB-0830AC27A5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83FF2-F5F1-4559-A80F-881214B6AEAD}" type="datetimeFigureOut">
              <a:rPr lang="en-US" smtClean="0"/>
              <a:pPr/>
              <a:t>4/13/2023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93D6AC-06AB-4278-90AB-0830AC27A5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C83FF2-F5F1-4559-A80F-881214B6AEAD}" type="datetimeFigureOut">
              <a:rPr lang="en-US" smtClean="0"/>
              <a:pPr/>
              <a:t>4/13/2023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93D6AC-06AB-4278-90AB-0830AC27A57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Shout to The Lord2.jpg"/>
          <p:cNvPicPr>
            <a:picLocks noChangeAspect="1"/>
          </p:cNvPicPr>
          <p:nvPr userDrawn="1"/>
        </p:nvPicPr>
        <p:blipFill>
          <a:blip r:embed="rId14" cstate="print">
            <a:lum bright="42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Juich Voor De He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95736" y="0"/>
            <a:ext cx="4608512" cy="576064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Juich</a:t>
            </a:r>
            <a:r>
              <a:rPr lang="en-US" b="1" dirty="0" smtClean="0"/>
              <a:t> </a:t>
            </a:r>
            <a:r>
              <a:rPr lang="en-US" b="1" dirty="0" err="1" smtClean="0"/>
              <a:t>Voor</a:t>
            </a:r>
            <a:r>
              <a:rPr lang="en-US" b="1" dirty="0" smtClean="0"/>
              <a:t> De </a:t>
            </a:r>
            <a:r>
              <a:rPr lang="en-US" b="1" dirty="0" err="1" smtClean="0"/>
              <a:t>Heer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1124744"/>
            <a:ext cx="8208912" cy="4370040"/>
          </a:xfrm>
        </p:spPr>
        <p:txBody>
          <a:bodyPr numCol="2">
            <a:noAutofit/>
          </a:bodyPr>
          <a:lstStyle/>
          <a:p>
            <a:pPr algn="l"/>
            <a:r>
              <a:rPr lang="nl-NL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Mijn Jezus, mijn redder;</a:t>
            </a:r>
          </a:p>
          <a:p>
            <a:pPr algn="l"/>
            <a:r>
              <a:rPr lang="nl-NL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Heer, er is niemand als U. </a:t>
            </a:r>
          </a:p>
          <a:p>
            <a:pPr algn="l"/>
            <a:r>
              <a:rPr lang="nl-NL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Laat elk moment, </a:t>
            </a:r>
          </a:p>
          <a:p>
            <a:pPr algn="l"/>
            <a:r>
              <a:rPr lang="nl-NL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 wat ik denk,</a:t>
            </a:r>
          </a:p>
          <a:p>
            <a:pPr algn="l"/>
            <a:r>
              <a:rPr lang="nl-NL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vol zijn van uw liefde Heer. </a:t>
            </a:r>
          </a:p>
          <a:p>
            <a:pPr algn="l"/>
            <a:r>
              <a:rPr lang="nl-NL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Mijn schuilplaats, mijn trooster, </a:t>
            </a:r>
          </a:p>
          <a:p>
            <a:pPr algn="l"/>
            <a:r>
              <a:rPr lang="nl-NL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veilige toren van kracht;</a:t>
            </a:r>
          </a:p>
          <a:p>
            <a:pPr algn="l"/>
            <a:r>
              <a:rPr lang="nl-NL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adem en stem,</a:t>
            </a:r>
          </a:p>
          <a:p>
            <a:pPr algn="l"/>
            <a:r>
              <a:rPr lang="nl-NL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 wat ik ben,</a:t>
            </a:r>
          </a:p>
          <a:p>
            <a:pPr algn="l"/>
            <a:r>
              <a:rPr lang="nl-NL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brengen U voortdurend eer.</a:t>
            </a:r>
          </a:p>
          <a:p>
            <a:pPr algn="l"/>
            <a:endParaRPr lang="nl-NL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nl-NL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nl-NL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nl-NL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nl-NL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nl-NL" sz="2000" b="1" dirty="0" smtClean="0">
                <a:solidFill>
                  <a:srgbClr val="FF0000"/>
                </a:solidFill>
              </a:rPr>
              <a:t>Chorus </a:t>
            </a:r>
            <a:endParaRPr lang="nl-NL" sz="2000" b="1" dirty="0" smtClean="0">
              <a:solidFill>
                <a:srgbClr val="FF0000"/>
              </a:solidFill>
            </a:endParaRPr>
          </a:p>
          <a:p>
            <a:pPr algn="l"/>
            <a:r>
              <a:rPr lang="nl-NL" sz="2000" b="1" dirty="0" smtClean="0">
                <a:solidFill>
                  <a:srgbClr val="FF0000"/>
                </a:solidFill>
              </a:rPr>
              <a:t>Juich </a:t>
            </a:r>
            <a:r>
              <a:rPr lang="nl-NL" sz="2000" b="1" dirty="0" smtClean="0">
                <a:solidFill>
                  <a:srgbClr val="FF0000"/>
                </a:solidFill>
              </a:rPr>
              <a:t>voor de Heer,</a:t>
            </a:r>
          </a:p>
          <a:p>
            <a:pPr algn="l"/>
            <a:r>
              <a:rPr lang="nl-NL" sz="2000" b="1" dirty="0" smtClean="0">
                <a:solidFill>
                  <a:srgbClr val="FF0000"/>
                </a:solidFill>
              </a:rPr>
              <a:t>heel de aarde wees blij.</a:t>
            </a:r>
          </a:p>
          <a:p>
            <a:pPr algn="l"/>
            <a:r>
              <a:rPr lang="nl-NL" sz="2000" b="1" dirty="0" smtClean="0">
                <a:solidFill>
                  <a:srgbClr val="FF0000"/>
                </a:solidFill>
              </a:rPr>
              <a:t>Zing van de Koning</a:t>
            </a:r>
          </a:p>
          <a:p>
            <a:pPr algn="l"/>
            <a:r>
              <a:rPr lang="nl-NL" sz="2000" b="1" dirty="0" smtClean="0">
                <a:solidFill>
                  <a:srgbClr val="FF0000"/>
                </a:solidFill>
              </a:rPr>
              <a:t>en zijn heerschappij.</a:t>
            </a:r>
          </a:p>
          <a:p>
            <a:pPr algn="l"/>
            <a:r>
              <a:rPr lang="nl-NL" sz="2000" b="1" dirty="0" smtClean="0">
                <a:solidFill>
                  <a:srgbClr val="FF0000"/>
                </a:solidFill>
              </a:rPr>
              <a:t>Bergen aanbidden, de zee juicht mee</a:t>
            </a:r>
          </a:p>
          <a:p>
            <a:pPr algn="l"/>
            <a:r>
              <a:rPr lang="nl-NL" sz="2000" b="1" dirty="0" smtClean="0">
                <a:solidFill>
                  <a:srgbClr val="FF0000"/>
                </a:solidFill>
              </a:rPr>
              <a:t>bij het horen van uw naam. </a:t>
            </a:r>
          </a:p>
          <a:p>
            <a:pPr algn="l"/>
            <a:r>
              <a:rPr lang="nl-NL" sz="2000" b="1" dirty="0" smtClean="0">
                <a:solidFill>
                  <a:srgbClr val="FF0000"/>
                </a:solidFill>
              </a:rPr>
              <a:t>U wil ik prijzen voor dat wat U schiep;</a:t>
            </a:r>
          </a:p>
          <a:p>
            <a:pPr algn="l"/>
            <a:r>
              <a:rPr lang="nl-NL" sz="2000" b="1" dirty="0" smtClean="0">
                <a:solidFill>
                  <a:srgbClr val="FF0000"/>
                </a:solidFill>
              </a:rPr>
              <a:t>mijn leven lang loven,</a:t>
            </a:r>
          </a:p>
          <a:p>
            <a:pPr algn="l"/>
            <a:r>
              <a:rPr lang="nl-NL" sz="2000" b="1" dirty="0" smtClean="0">
                <a:solidFill>
                  <a:srgbClr val="FF0000"/>
                </a:solidFill>
              </a:rPr>
              <a:t>want U heb ik lief.</a:t>
            </a:r>
          </a:p>
          <a:p>
            <a:pPr algn="l"/>
            <a:r>
              <a:rPr lang="nl-NL" sz="2000" b="1" dirty="0" smtClean="0">
                <a:solidFill>
                  <a:srgbClr val="FF0000"/>
                </a:solidFill>
              </a:rPr>
              <a:t>Niets is zo goed als een leven </a:t>
            </a:r>
          </a:p>
          <a:p>
            <a:pPr algn="l"/>
            <a:r>
              <a:rPr lang="nl-NL" sz="2000" b="1" dirty="0" smtClean="0">
                <a:solidFill>
                  <a:srgbClr val="FF0000"/>
                </a:solidFill>
              </a:rPr>
              <a:t>heel dicht bij U.</a:t>
            </a:r>
          </a:p>
          <a:p>
            <a:pPr algn="l"/>
            <a:endParaRPr lang="nl-NL" sz="2000" b="1" dirty="0" smtClean="0">
              <a:solidFill>
                <a:srgbClr val="FF0000"/>
              </a:solidFill>
            </a:endParaRPr>
          </a:p>
          <a:p>
            <a:pPr algn="l"/>
            <a:endParaRPr lang="en-US" sz="2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</TotalTime>
  <Words>126</Words>
  <Application>Microsoft Office PowerPoint</Application>
  <PresentationFormat>On-screen Show (4:3)</PresentationFormat>
  <Paragraphs>28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Juich Voor De Heer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Juich Voor De Heer</dc:title>
  <dc:creator>mary</dc:creator>
  <cp:lastModifiedBy>mary</cp:lastModifiedBy>
  <cp:revision>8</cp:revision>
  <dcterms:created xsi:type="dcterms:W3CDTF">2023-04-11T22:45:43Z</dcterms:created>
  <dcterms:modified xsi:type="dcterms:W3CDTF">2023-04-13T18:50:18Z</dcterms:modified>
</cp:coreProperties>
</file>