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9473C-3B2F-4D17-A863-D96FCF0F37EE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6E43F-7A2D-433A-8C6F-C493C66B23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9473C-3B2F-4D17-A863-D96FCF0F37EE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6E43F-7A2D-433A-8C6F-C493C66B23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9473C-3B2F-4D17-A863-D96FCF0F37EE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6E43F-7A2D-433A-8C6F-C493C66B23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9473C-3B2F-4D17-A863-D96FCF0F37EE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6E43F-7A2D-433A-8C6F-C493C66B23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9473C-3B2F-4D17-A863-D96FCF0F37EE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6E43F-7A2D-433A-8C6F-C493C66B23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9473C-3B2F-4D17-A863-D96FCF0F37EE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6E43F-7A2D-433A-8C6F-C493C66B23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9473C-3B2F-4D17-A863-D96FCF0F37EE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6E43F-7A2D-433A-8C6F-C493C66B23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9473C-3B2F-4D17-A863-D96FCF0F37EE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6E43F-7A2D-433A-8C6F-C493C66B23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9473C-3B2F-4D17-A863-D96FCF0F37EE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6E43F-7A2D-433A-8C6F-C493C66B23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9473C-3B2F-4D17-A863-D96FCF0F37EE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6E43F-7A2D-433A-8C6F-C493C66B23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9473C-3B2F-4D17-A863-D96FCF0F37EE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6E43F-7A2D-433A-8C6F-C493C66B23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49473C-3B2F-4D17-A863-D96FCF0F37EE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96E43F-7A2D-433A-8C6F-C493C66B239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nce Again.jpg"/>
          <p:cNvPicPr>
            <a:picLocks noChangeAspect="1"/>
          </p:cNvPicPr>
          <p:nvPr userDrawn="1"/>
        </p:nvPicPr>
        <p:blipFill>
          <a:blip r:embed="rId14" cstate="print">
            <a:lum bright="43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sus Herr Ich Denke An Dein Opf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260648"/>
            <a:ext cx="7848872" cy="548680"/>
          </a:xfrm>
        </p:spPr>
        <p:txBody>
          <a:bodyPr>
            <a:normAutofit fontScale="90000"/>
          </a:bodyPr>
          <a:lstStyle/>
          <a:p>
            <a:r>
              <a:rPr lang="de-DE" b="1" dirty="0" smtClean="0"/>
              <a:t/>
            </a:r>
            <a:br>
              <a:rPr lang="de-DE" b="1" dirty="0" smtClean="0"/>
            </a:br>
            <a:r>
              <a:rPr lang="de-DE" b="1" dirty="0" smtClean="0"/>
              <a:t>Jesus </a:t>
            </a:r>
            <a:r>
              <a:rPr lang="de-DE" b="1" dirty="0"/>
              <a:t>Herr Ich Denke An Dein Opfer</a:t>
            </a:r>
            <a:br>
              <a:rPr lang="de-DE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1196752"/>
            <a:ext cx="8532440" cy="4298032"/>
          </a:xfrm>
        </p:spPr>
        <p:txBody>
          <a:bodyPr numCol="2">
            <a:noAutofit/>
          </a:bodyPr>
          <a:lstStyle/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Jesus, Herr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Ich denke an dein Opfer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 gabst dich ganz hin 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Bis in den Tod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 hast mich 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Mit neuem Leben reich beschenkt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nun steh ich staunend vor dir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Nun steh ich staunend vor dir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Und wieder schau ich hin zum Kreuz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Wo du für mich starbst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Ergriffen von der Gnade 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Und zerbrochen, im Geist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Wieder dank ich dir, Herr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Wieder geb ich mein Leben hin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Nun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bist du 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Erhöht bis an den höchsten Ort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König der Himmel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Dort werde ich knien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Wenn ich an 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 Gnade meiner Rettung denk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Werd ich mit Lobpreis erfüllt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Werd ich mit Lobpreis erfüllt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Danke für das Kreuz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Danke für das Kreuz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Danke für das Kreuz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Mein Freund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</TotalTime>
  <Words>121</Words>
  <Application>Microsoft Office PowerPoint</Application>
  <PresentationFormat>On-screen Show (4:3)</PresentationFormat>
  <Paragraphs>31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Jesus Herr Ich Denke An Dein Opfer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Jesus Herr Ich Denke An Dein Opfer </dc:title>
  <dc:creator>mary</dc:creator>
  <cp:lastModifiedBy>mary</cp:lastModifiedBy>
  <cp:revision>4</cp:revision>
  <dcterms:created xsi:type="dcterms:W3CDTF">2023-04-24T01:03:02Z</dcterms:created>
  <dcterms:modified xsi:type="dcterms:W3CDTF">2023-04-24T18:26:07Z</dcterms:modified>
</cp:coreProperties>
</file>