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2E46C-408C-4AD5-873B-79382553F216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20E81-42B8-4448-ABD2-547277255A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2E46C-408C-4AD5-873B-79382553F216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20E81-42B8-4448-ABD2-547277255A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2E46C-408C-4AD5-873B-79382553F216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20E81-42B8-4448-ABD2-547277255A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2E46C-408C-4AD5-873B-79382553F216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20E81-42B8-4448-ABD2-547277255A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2E46C-408C-4AD5-873B-79382553F216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20E81-42B8-4448-ABD2-547277255A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2E46C-408C-4AD5-873B-79382553F216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20E81-42B8-4448-ABD2-547277255A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2E46C-408C-4AD5-873B-79382553F216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20E81-42B8-4448-ABD2-547277255A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2E46C-408C-4AD5-873B-79382553F216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20E81-42B8-4448-ABD2-547277255A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2E46C-408C-4AD5-873B-79382553F216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20E81-42B8-4448-ABD2-547277255A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2E46C-408C-4AD5-873B-79382553F216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20E81-42B8-4448-ABD2-547277255A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2E46C-408C-4AD5-873B-79382553F216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20E81-42B8-4448-ABD2-547277255A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72E46C-408C-4AD5-873B-79382553F216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920E81-42B8-4448-ABD2-547277255A9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nce Again.jpg"/>
          <p:cNvPicPr>
            <a:picLocks noChangeAspect="1"/>
          </p:cNvPicPr>
          <p:nvPr userDrawn="1"/>
        </p:nvPicPr>
        <p:blipFill>
          <a:blip r:embed="rId14" cstate="print">
            <a:lum bright="4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́sus-Christ, je repense à Ton sacrifi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7584" y="260647"/>
            <a:ext cx="7488832" cy="576065"/>
          </a:xfrm>
        </p:spPr>
        <p:txBody>
          <a:bodyPr>
            <a:normAutofit fontScale="90000"/>
          </a:bodyPr>
          <a:lstStyle/>
          <a:p>
            <a:r>
              <a:rPr lang="fr-FR" sz="4000" b="1" dirty="0" err="1" smtClean="0"/>
              <a:t>Jésus-Christ</a:t>
            </a:r>
            <a:r>
              <a:rPr lang="fr-FR" sz="4000" b="1" dirty="0" smtClean="0"/>
              <a:t>, je repense à Ton sacrifice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1412776"/>
            <a:ext cx="7920880" cy="4968552"/>
          </a:xfrm>
        </p:spPr>
        <p:txBody>
          <a:bodyPr numCol="2">
            <a:noAutofit/>
          </a:bodyPr>
          <a:lstStyle/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Jésus-Christ, 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 repense à ton sacrifice,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t'es humilié jusqu'à la mort.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Bien souvent, 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 don de vie m'a bouleversé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 j'en suis ému à nouveau,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J'en suis ému à nouveau.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À nouveau je regarde à la croix 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Où tu es mort,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Je suis humilié, brisé 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Par ta miséricorde.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À nouveau, merci ; 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À nouveau je répands ma vie.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Aujourd'hui,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règnes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Dans les lieux très hauts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Où, devant mon Roi, je m'inclinerai.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À présent, émerveillé par ton salut,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 cœur t'exalte à nouveau.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cœur t'exalte à nouveau.</a:t>
            </a:r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Merci pour la croix, 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merci pour la croix,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Merci pour la croix, 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Jésus.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</TotalTime>
  <Words>134</Words>
  <Application>Microsoft Office PowerPoint</Application>
  <PresentationFormat>On-screen Show (4:3)</PresentationFormat>
  <Paragraphs>29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Jésus-Christ, je repense à Ton sacrifice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Jésus-Christ </dc:title>
  <dc:creator>mary</dc:creator>
  <cp:lastModifiedBy>mary</cp:lastModifiedBy>
  <cp:revision>10</cp:revision>
  <dcterms:created xsi:type="dcterms:W3CDTF">2023-04-24T01:03:42Z</dcterms:created>
  <dcterms:modified xsi:type="dcterms:W3CDTF">2023-04-24T18:52:27Z</dcterms:modified>
</cp:coreProperties>
</file>