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C104-1404-4376-A177-B16E08352BC1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3F785-014E-4649-B633-31C28FB5B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C104-1404-4376-A177-B16E08352BC1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3F785-014E-4649-B633-31C28FB5B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C104-1404-4376-A177-B16E08352BC1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3F785-014E-4649-B633-31C28FB5B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C104-1404-4376-A177-B16E08352BC1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3F785-014E-4649-B633-31C28FB5B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C104-1404-4376-A177-B16E08352BC1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3F785-014E-4649-B633-31C28FB5B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C104-1404-4376-A177-B16E08352BC1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3F785-014E-4649-B633-31C28FB5B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C104-1404-4376-A177-B16E08352BC1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3F785-014E-4649-B633-31C28FB5B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C104-1404-4376-A177-B16E08352BC1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3F785-014E-4649-B633-31C28FB5B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C104-1404-4376-A177-B16E08352BC1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3F785-014E-4649-B633-31C28FB5B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C104-1404-4376-A177-B16E08352BC1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3F785-014E-4649-B633-31C28FB5B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C104-1404-4376-A177-B16E08352BC1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3F785-014E-4649-B633-31C28FB5B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CC104-1404-4376-A177-B16E08352BC1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3F785-014E-4649-B633-31C28FB5B1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Are You Lord 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oß bist du Her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960440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Groß</a:t>
            </a:r>
            <a:r>
              <a:rPr lang="en-US" b="1" dirty="0" smtClean="0"/>
              <a:t> </a:t>
            </a:r>
            <a:r>
              <a:rPr lang="en-US" b="1" dirty="0" err="1"/>
              <a:t>bist</a:t>
            </a:r>
            <a:r>
              <a:rPr lang="en-US" b="1" dirty="0"/>
              <a:t> du Herr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3672408" cy="473008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 in dir leben wir.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erhellst unser Dunkel,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du heilst tief in uns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zerbrochenen Herzen.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groß bist du, Herr.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Weil dein Geist uns erfüllt,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bringen wir unser Lob,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nur dir unser Lob.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Weil dein Geist uns erfüllt,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bringen wir unser Lob dir alleine.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 Schöpfung bringt dir Lob,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 dir alleine, unserm Gott.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Groß bist du, Herr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78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Groß bist du Herr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Groß bist du Herr </dc:title>
  <dc:creator>mary</dc:creator>
  <cp:lastModifiedBy>mary</cp:lastModifiedBy>
  <cp:revision>9</cp:revision>
  <dcterms:created xsi:type="dcterms:W3CDTF">2023-03-30T23:16:44Z</dcterms:created>
  <dcterms:modified xsi:type="dcterms:W3CDTF">2023-04-01T15:36:13Z</dcterms:modified>
</cp:coreProperties>
</file>