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8" d="100"/>
          <a:sy n="78" d="100"/>
        </p:scale>
        <p:origin x="-1445" y="41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E608-853D-414E-AA5E-05AF02F35221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A73E-F3D8-46C8-8C6B-002D01D26F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idiam Di Gio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744416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Gridiam</a:t>
            </a:r>
            <a:r>
              <a:rPr lang="en-US" b="1" dirty="0" smtClean="0"/>
              <a:t> </a:t>
            </a:r>
            <a:r>
              <a:rPr lang="en-US" b="1" dirty="0"/>
              <a:t>Di </a:t>
            </a:r>
            <a:r>
              <a:rPr lang="en-US" b="1" dirty="0" err="1"/>
              <a:t>Gioia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3168352" cy="576064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 Gesù, Signore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Nessuno è come Te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sempre io Ti loderò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Perché solo Tu degno sei.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Rifugio sicuro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in Te troverò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L'anima mia, ciò che è in me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l'ho dedicato a Te.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Gridiam di gioia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Al Signor, nostro Dio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Tutta la terra gioisca con noi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Ed il creato prostrandosi a Lui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Grida </a:t>
            </a:r>
            <a:r>
              <a:rPr lang="it-IT" sz="1600" b="1" dirty="0" smtClean="0">
                <a:solidFill>
                  <a:srgbClr val="FF0000"/>
                </a:solidFill>
              </a:rPr>
              <a:t>Santo è il tuo nome!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Canto con gioia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Sapendo che in Te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Ho grandi promesse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Il Tuo amore è per me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Non basta l'eternità per amare Te.</a:t>
            </a:r>
            <a:endParaRPr lang="it-IT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Gridiam Di Gioia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Gridiam Di Gioia </dc:title>
  <dc:creator>mary</dc:creator>
  <cp:lastModifiedBy>mary</cp:lastModifiedBy>
  <cp:revision>12</cp:revision>
  <dcterms:created xsi:type="dcterms:W3CDTF">2023-04-11T23:02:19Z</dcterms:created>
  <dcterms:modified xsi:type="dcterms:W3CDTF">2023-04-14T14:42:56Z</dcterms:modified>
</cp:coreProperties>
</file>