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4" d="100"/>
          <a:sy n="74" d="100"/>
        </p:scale>
        <p:origin x="-1565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F923F-2845-4A81-A0EA-FACBB876C2A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F8DAC-7648-4CCB-AF55-8A8A3F3FB9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e Sei Sign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10445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Grande </a:t>
            </a:r>
            <a:r>
              <a:rPr lang="en-US" b="1" dirty="0" err="1" smtClean="0"/>
              <a:t>Sei</a:t>
            </a:r>
            <a:r>
              <a:rPr lang="en-US" b="1" dirty="0" smtClean="0"/>
              <a:t> Signor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3096344" cy="47300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tenebre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infranti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Signor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Tutto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sei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smtClean="0">
                <a:solidFill>
                  <a:srgbClr val="FF0000"/>
                </a:solidFill>
              </a:rPr>
              <a:t> tu per me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Io ti apro il  mio cuor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800" b="1" smtClean="0">
                <a:solidFill>
                  <a:srgbClr val="FF0000"/>
                </a:solidFill>
              </a:rPr>
              <a:t>Ti  </a:t>
            </a:r>
            <a:r>
              <a:rPr lang="it-IT" sz="1800" b="1" dirty="0" smtClean="0">
                <a:solidFill>
                  <a:srgbClr val="FF0000"/>
                </a:solidFill>
              </a:rPr>
              <a:t>lodo Signor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Tutto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sei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smtClean="0">
                <a:solidFill>
                  <a:srgbClr val="FF0000"/>
                </a:solidFill>
              </a:rPr>
              <a:t> tu per me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Io ti apro il  mio cuor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 lodo Te.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terra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Loderà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insieme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Esulteranno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Signor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29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Grande Sei Signor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Sei Signor</dc:title>
  <dc:creator>mary</dc:creator>
  <cp:lastModifiedBy>mary</cp:lastModifiedBy>
  <cp:revision>30</cp:revision>
  <dcterms:created xsi:type="dcterms:W3CDTF">2023-03-30T23:27:16Z</dcterms:created>
  <dcterms:modified xsi:type="dcterms:W3CDTF">2023-04-03T23:16:29Z</dcterms:modified>
</cp:coreProperties>
</file>