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048DA-4953-4B2B-9BDA-3106A5E33521}" type="datetimeFigureOut">
              <a:rPr lang="en-US" smtClean="0"/>
              <a:pPr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B43CE-4245-4FD4-B40B-64C4D94105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poder de tu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536504" cy="54868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El poder de tu amor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7200800" cy="6004048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Vengo a Ti Señor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 cambiar mi corazón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La gracia que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allar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ti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 comprender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toda mi debilidad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Desvanecerás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el poder de Tu amor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err="1" smtClean="0">
                <a:solidFill>
                  <a:srgbClr val="FF0000"/>
                </a:solidFill>
              </a:rPr>
              <a:t>Acercame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Con Tu amor rodéame</a:t>
            </a:r>
          </a:p>
          <a:p>
            <a:pPr algn="l"/>
            <a:r>
              <a:rPr lang="es-ES" sz="1800" b="1" dirty="0" err="1" smtClean="0">
                <a:solidFill>
                  <a:srgbClr val="FF0000"/>
                </a:solidFill>
              </a:rPr>
              <a:t>Atraeme</a:t>
            </a:r>
            <a:r>
              <a:rPr lang="es-ES" sz="1800" b="1" dirty="0" smtClean="0">
                <a:solidFill>
                  <a:srgbClr val="FF0000"/>
                </a:solidFill>
              </a:rPr>
              <a:t>, Mas cerca de ti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 al esperar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Me elevo como </a:t>
            </a:r>
            <a:r>
              <a:rPr lang="es-ES" sz="1800" b="1" dirty="0" err="1" smtClean="0">
                <a:solidFill>
                  <a:srgbClr val="FF0000"/>
                </a:solidFill>
              </a:rPr>
              <a:t>aguila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Contigo volaré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Tu </a:t>
            </a:r>
            <a:r>
              <a:rPr lang="es-ES" sz="1800" b="1" dirty="0" err="1" smtClean="0">
                <a:solidFill>
                  <a:srgbClr val="FF0000"/>
                </a:solidFill>
              </a:rPr>
              <a:t>espiritu</a:t>
            </a:r>
            <a:r>
              <a:rPr lang="es-ES" sz="1800" b="1" dirty="0" smtClean="0">
                <a:solidFill>
                  <a:srgbClr val="FF0000"/>
                </a:solidFill>
              </a:rPr>
              <a:t> guiará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En el poder de Tu amor</a:t>
            </a:r>
          </a:p>
          <a:p>
            <a:pPr algn="l"/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Dejame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rostro quiero contemplar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Saber que tu amor vive hoy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mí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Cambia mi pensar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quiero hacer Tu voluntad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vivir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el poder de Tu amor.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95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poder de tu amor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poder de tu amor</dc:title>
  <dc:creator>mary</dc:creator>
  <cp:lastModifiedBy>mary</cp:lastModifiedBy>
  <cp:revision>6</cp:revision>
  <dcterms:created xsi:type="dcterms:W3CDTF">2023-04-07T15:26:35Z</dcterms:created>
  <dcterms:modified xsi:type="dcterms:W3CDTF">2023-04-09T23:31:38Z</dcterms:modified>
</cp:coreProperties>
</file>