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A2B38-068D-4294-8E80-E15E4F1D738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D5A74-2636-4D06-B2CE-65355AB4B9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 È Gr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84376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/>
              <a:t>Dio </a:t>
            </a:r>
            <a:r>
              <a:rPr lang="vi-VN" b="1" dirty="0"/>
              <a:t>È Grande</a:t>
            </a:r>
            <a:br>
              <a:rPr lang="vi-V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620688"/>
            <a:ext cx="6400800" cy="6048672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in potenza Tu sei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Vista ai ciechi Tu dai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c'è un altro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Te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Luce nel buio Tu sei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 ai morti Tu dai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c'è un altro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Te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Dio è grande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Dio è forte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Ben al di sopra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Di ogni altro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Il redentore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Grande in potenza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Sei Dio, Sei Dio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Dio è con noi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Perché fermarsi ora?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Dio è con noi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verrà contro te?</a:t>
            </a:r>
          </a:p>
          <a:p>
            <a:pPr algn="l"/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Dio È Grande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Dio È Grande </dc:title>
  <dc:creator>mary</dc:creator>
  <cp:lastModifiedBy>mary</cp:lastModifiedBy>
  <cp:revision>7</cp:revision>
  <dcterms:created xsi:type="dcterms:W3CDTF">2023-04-15T23:36:39Z</dcterms:created>
  <dcterms:modified xsi:type="dcterms:W3CDTF">2023-04-19T14:50:40Z</dcterms:modified>
</cp:coreProperties>
</file>