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4" d="100"/>
          <a:sy n="64" d="100"/>
        </p:scale>
        <p:origin x="-1853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9C4F5-322A-4925-8912-CF4109A43713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CB072-B254-4056-909E-12D77DD7B0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 tu es 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7240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Dieu</a:t>
            </a:r>
            <a:r>
              <a:rPr lang="en-US" b="1" dirty="0" smtClean="0"/>
              <a:t>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grand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3960440" cy="480208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 To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l’amour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brilles dans les ténèbres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restaures, donnes espoir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tous les cœurs brisés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Tu es grand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Tu nous donnes la vie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Voici notre louange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Notre louange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Tu nous donnes la vie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Voici notre louange pour Toi seul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toute la Terre louera Ton nom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cœurs s’écrient, tous chanteront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Tu 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Dieu tu es grand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Dieu tu es grand </dc:title>
  <dc:creator>mary</dc:creator>
  <cp:lastModifiedBy>mary</cp:lastModifiedBy>
  <cp:revision>8</cp:revision>
  <dcterms:created xsi:type="dcterms:W3CDTF">2023-03-30T23:19:05Z</dcterms:created>
  <dcterms:modified xsi:type="dcterms:W3CDTF">2023-04-01T18:25:45Z</dcterms:modified>
</cp:coreProperties>
</file>