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47ABB-5EC0-45B0-8690-65D17595F8FC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92850-E62C-4A85-94CB-08FC0EA586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Macht Von Deine Li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120680" cy="54868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Der </a:t>
            </a:r>
            <a:r>
              <a:rPr lang="de-DE" b="1" dirty="0"/>
              <a:t>Macht Von Deine Liebe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8280920" cy="5688632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ich komme zu dir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Lasst mein Herz ändern, erneuert werden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Fließen deiner Gnade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ich in dir fand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ich weiß über mich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Schwächen sehe ich in mir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Wird abgezogen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dei Mach von deine Liebe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Halte mich in Nähe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Lasst Liebe von Jesus umgeben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Bringt mich in Nähe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Ziehst mich zu deine Seite an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</a:t>
            </a:r>
            <a:r>
              <a:rPr lang="de-DE" sz="1600" b="1" dirty="0" smtClean="0">
                <a:solidFill>
                  <a:srgbClr val="FF0000"/>
                </a:solidFill>
              </a:rPr>
              <a:t>wie ich warte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fliege wie der Adler mit Flügeln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werde mit dir steigen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Dein Geist soll mich führen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In der Macht von deine Liebe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entschleiert meine Augen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sehe dich Angesicht zu Angesicht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Kenntnisse von Liebe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du in mir lebst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erneuert meine Meinung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Wille soll im Leben entfalten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Leben jeden Tag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dei Mach von deine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129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Der Macht Von Deine Liebe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Der Macht Von Deine Liebe </dc:title>
  <dc:creator>mary</dc:creator>
  <cp:lastModifiedBy>mary</cp:lastModifiedBy>
  <cp:revision>5</cp:revision>
  <dcterms:created xsi:type="dcterms:W3CDTF">2023-04-05T16:01:16Z</dcterms:created>
  <dcterms:modified xsi:type="dcterms:W3CDTF">2023-04-08T17:38:29Z</dcterms:modified>
</cp:coreProperties>
</file>