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D3CF-AB1A-480B-9FE5-C2C1EB8E054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6ACBF-4371-4439-AC41-11EA336D88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kila ka,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Dakila</a:t>
            </a:r>
            <a:r>
              <a:rPr lang="en-US" b="1" dirty="0" smtClean="0"/>
              <a:t> ka, </a:t>
            </a:r>
            <a:r>
              <a:rPr lang="en-US" b="1" dirty="0" err="1" smtClean="0"/>
              <a:t>Panginoon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3168352" cy="444204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nasugatan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bawat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paghinga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Ay </a:t>
            </a:r>
            <a:r>
              <a:rPr lang="en-US" sz="2000" b="1" dirty="0" err="1" smtClean="0">
                <a:solidFill>
                  <a:srgbClr val="FF0000"/>
                </a:solidFill>
              </a:rPr>
              <a:t>alay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papuri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sa’Yo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bawat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paghinga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Ay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alay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papuri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sasamba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Dakila ka, Panginoon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Dakila ka, Panginoon</dc:title>
  <dc:creator>mary</dc:creator>
  <cp:lastModifiedBy>mary</cp:lastModifiedBy>
  <cp:revision>6</cp:revision>
  <dcterms:created xsi:type="dcterms:W3CDTF">2023-03-30T22:54:38Z</dcterms:created>
  <dcterms:modified xsi:type="dcterms:W3CDTF">2023-04-03T23:00:18Z</dcterms:modified>
</cp:coreProperties>
</file>