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073C-DAA2-41F1-AAAE-CAA72B25D968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65BAD-B8E9-4272-8B08-B88851CFD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073C-DAA2-41F1-AAAE-CAA72B25D968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65BAD-B8E9-4272-8B08-B88851CFD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073C-DAA2-41F1-AAAE-CAA72B25D968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65BAD-B8E9-4272-8B08-B88851CFD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073C-DAA2-41F1-AAAE-CAA72B25D968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65BAD-B8E9-4272-8B08-B88851CFD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073C-DAA2-41F1-AAAE-CAA72B25D968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65BAD-B8E9-4272-8B08-B88851CFD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073C-DAA2-41F1-AAAE-CAA72B25D968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65BAD-B8E9-4272-8B08-B88851CFD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073C-DAA2-41F1-AAAE-CAA72B25D968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65BAD-B8E9-4272-8B08-B88851CFD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073C-DAA2-41F1-AAAE-CAA72B25D968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65BAD-B8E9-4272-8B08-B88851CFD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073C-DAA2-41F1-AAAE-CAA72B25D968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65BAD-B8E9-4272-8B08-B88851CFD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073C-DAA2-41F1-AAAE-CAA72B25D968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65BAD-B8E9-4272-8B08-B88851CFD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073C-DAA2-41F1-AAAE-CAA72B25D968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65BAD-B8E9-4272-8B08-B88851CFD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1073C-DAA2-41F1-AAAE-CAA72B25D968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65BAD-B8E9-4272-8B08-B88851CFD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órko syjońs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384376" cy="38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Córko</a:t>
            </a:r>
            <a:r>
              <a:rPr lang="en-US" b="1" dirty="0" smtClean="0"/>
              <a:t> </a:t>
            </a:r>
            <a:r>
              <a:rPr lang="en-US" b="1" dirty="0" err="1"/>
              <a:t>syjońska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400600" cy="4946104"/>
          </a:xfrm>
        </p:spPr>
        <p:txBody>
          <a:bodyPr>
            <a:noAutofit/>
          </a:bodyPr>
          <a:lstStyle/>
          <a:p>
            <a:pPr marL="514350" indent="-514350"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Córko syjońska, wesel bardzo się,  </a:t>
            </a:r>
          </a:p>
          <a:p>
            <a:pPr marL="514350" indent="-514350"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śpiewaj pieśń radosną, o Jeruzalem!  </a:t>
            </a:r>
          </a:p>
          <a:p>
            <a:pPr marL="514350" indent="-514350"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Oto sprawiedliwy Król Twój idzie już;  </a:t>
            </a:r>
          </a:p>
          <a:p>
            <a:pPr marL="514350" indent="-514350"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Zbawca On prawdziwy, hołd Mu z serca złóż!  </a:t>
            </a:r>
          </a:p>
          <a:p>
            <a:pPr marL="514350" indent="-514350"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pl-PL" sz="1800" b="1" dirty="0" smtClean="0">
                <a:solidFill>
                  <a:srgbClr val="FF0000"/>
                </a:solidFill>
              </a:rPr>
              <a:t>Ref</a:t>
            </a:r>
          </a:p>
          <a:p>
            <a:pPr marL="514350" indent="-514350" algn="l"/>
            <a:r>
              <a:rPr lang="pl-PL" sz="1800" b="1" dirty="0" smtClean="0">
                <a:solidFill>
                  <a:srgbClr val="FF0000"/>
                </a:solidFill>
              </a:rPr>
              <a:t>Córko syjońska, wesel bardzo się,  </a:t>
            </a:r>
          </a:p>
          <a:p>
            <a:pPr marL="514350" indent="-514350" algn="l"/>
            <a:r>
              <a:rPr lang="pl-PL" sz="1800" b="1" dirty="0" smtClean="0">
                <a:solidFill>
                  <a:srgbClr val="FF0000"/>
                </a:solidFill>
              </a:rPr>
              <a:t>śpiewaj pieśń radosną, o Jeruzalem!</a:t>
            </a:r>
          </a:p>
          <a:p>
            <a:pPr marL="514350" indent="-514350"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Synu Dawida, o hosanna Ci!  </a:t>
            </a:r>
          </a:p>
          <a:p>
            <a:pPr marL="514350" indent="-514350"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Twoja ziemska bieda zbawia świat ten zły.  </a:t>
            </a:r>
          </a:p>
          <a:p>
            <a:pPr marL="514350" indent="-514350"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błogosławiony! Zbawiasz nas, swój lud! </a:t>
            </a:r>
          </a:p>
          <a:p>
            <a:pPr marL="514350" indent="-514350"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Bądźże uwielbiony za ten łaski cud! </a:t>
            </a:r>
          </a:p>
          <a:p>
            <a:pPr marL="514350" indent="-514350"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Na wysokościach wieczna Bogu cześć!</a:t>
            </a:r>
          </a:p>
          <a:p>
            <a:pPr marL="514350" indent="-514350"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Tu, choć w przeciwnościach, śpieszmy ją też wznieść! </a:t>
            </a:r>
          </a:p>
          <a:p>
            <a:pPr marL="514350" indent="-514350"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pieśń nieustanna brzmi do końca dni</a:t>
            </a:r>
          </a:p>
          <a:p>
            <a:pPr marL="514350" indent="-514350"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wieczne: hosanna, Zbawco, królu Ci!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117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Córko syjońska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Córko syjońska  </dc:title>
  <dc:creator>mary</dc:creator>
  <cp:lastModifiedBy>mary</cp:lastModifiedBy>
  <cp:revision>6</cp:revision>
  <dcterms:created xsi:type="dcterms:W3CDTF">2023-04-05T16:38:11Z</dcterms:created>
  <dcterms:modified xsi:type="dcterms:W3CDTF">2023-04-07T14:43:13Z</dcterms:modified>
</cp:coreProperties>
</file>