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4EF77-733A-4C9B-9545-96849F8B16A1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68A80-AA97-436A-827E-09FCCA8B3A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68A80-AA97-436A-827E-09FCCA8B3AF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BFD64-3C81-4FB2-BB65-03B4B47453BF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38743-0DAD-4C3F-AAAA-A2ECBABB5F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Chúng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312368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Chúa</a:t>
            </a:r>
            <a:r>
              <a:rPr lang="en-US" b="1" dirty="0" smtClean="0"/>
              <a:t> </a:t>
            </a:r>
            <a:r>
              <a:rPr lang="en-US" b="1" dirty="0" err="1"/>
              <a:t>Chúng</a:t>
            </a:r>
            <a:r>
              <a:rPr lang="en-US" b="1" dirty="0"/>
              <a:t> Ta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9289032" cy="4752528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nhiêu quyền năng trong tay Cha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Chữa người mù ra khỏi bóng tối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chẳng ai như Ngài - Như Giê-xu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soi rạng trong nơi khô khan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nâng vực con khỏi bóng tối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chẳng ai như Ngài - Như Giê-xu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là Thần cao nhất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là Thần mạnh nhất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Vì Ngài là Đức Chúa Trời thật - đầy hiển vinh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Thần dược là Danh Chúa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Quyền lực và đáng kính - chính Chúa của ta.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Chúa đã hứa với ta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ai sẽ thắng nỗi chúng ta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sẽ mãi mãi ở với ta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ai can ngăn được ta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Chúa đã hứa với ta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ai sẽ thắng nỗi chúng ta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sẽ mãi mãi ở với ta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ai can ngăn quyền Chúa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140</Words>
  <Application>Microsoft Office PowerPoint</Application>
  <PresentationFormat>On-screen Show (4:3)</PresentationFormat>
  <Paragraphs>28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Chúa Chúng 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Chúa Chúng Ta </dc:title>
  <dc:creator>mary</dc:creator>
  <cp:lastModifiedBy>mary</cp:lastModifiedBy>
  <cp:revision>6</cp:revision>
  <dcterms:created xsi:type="dcterms:W3CDTF">2023-04-16T00:59:06Z</dcterms:created>
  <dcterms:modified xsi:type="dcterms:W3CDTF">2023-04-20T18:09:33Z</dcterms:modified>
</cp:coreProperties>
</file>