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1" d="100"/>
          <a:sy n="51" d="100"/>
        </p:scale>
        <p:origin x="-2285" y="-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71267-2CE7-4B6F-8CE0-B80106DFD69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EE1A-4357-41C3-BCD2-93DC5B54EB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 A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384376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Canta</a:t>
            </a:r>
            <a:r>
              <a:rPr lang="en-US" b="1" dirty="0" smtClean="0"/>
              <a:t> </a:t>
            </a:r>
            <a:r>
              <a:rPr lang="en-US" b="1" dirty="0"/>
              <a:t>Al </a:t>
            </a:r>
            <a:r>
              <a:rPr lang="en-US" b="1" dirty="0" err="1"/>
              <a:t>Señor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4752528" cy="4586064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Cristo, mi rey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nadie es como tú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mi vida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exaltar,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maravillas de tu amor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Consuelo, refugio,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torre de fuerza y poder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mi ser, lo que yo soy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cesen de adorar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Cante al Señor toda la creación</a:t>
            </a:r>
          </a:p>
          <a:p>
            <a:pPr algn="l"/>
            <a:r>
              <a:rPr lang="es-ES" sz="2000" b="1" dirty="0" err="1" smtClean="0">
                <a:solidFill>
                  <a:srgbClr val="FF0000"/>
                </a:solidFill>
              </a:rPr>
              <a:t>honrra</a:t>
            </a:r>
            <a:r>
              <a:rPr lang="es-ES" sz="2000" b="1" dirty="0" smtClean="0">
                <a:solidFill>
                  <a:srgbClr val="FF0000"/>
                </a:solidFill>
              </a:rPr>
              <a:t> y poder, majestad sea al rey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montes caerán y el mar rugirá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al sonar de su nombre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Canto con gozo al mirar tu poder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por siempre yo te amaré y diré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incomparables promesas me das, </a:t>
            </a:r>
            <a:r>
              <a:rPr lang="es-ES" sz="2000" b="1" dirty="0" smtClean="0">
                <a:solidFill>
                  <a:srgbClr val="FF0000"/>
                </a:solidFill>
              </a:rPr>
              <a:t>Señor.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Canta Al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Canta Al Señor </dc:title>
  <dc:creator>mary</dc:creator>
  <cp:lastModifiedBy>mary</cp:lastModifiedBy>
  <cp:revision>5</cp:revision>
  <dcterms:created xsi:type="dcterms:W3CDTF">2023-04-11T22:56:42Z</dcterms:created>
  <dcterms:modified xsi:type="dcterms:W3CDTF">2023-04-12T15:44:15Z</dcterms:modified>
</cp:coreProperties>
</file>