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86F76-5857-4E98-855C-C3DC74B58A53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D0DDE-A09A-4CE5-866A-3092787FFE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nder his wing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jo sus al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024336" cy="5338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Bajo</a:t>
            </a:r>
            <a:r>
              <a:rPr lang="en-US" b="1" dirty="0" smtClean="0"/>
              <a:t> </a:t>
            </a:r>
            <a:r>
              <a:rPr lang="en-US" b="1" dirty="0" err="1" smtClean="0"/>
              <a:t>sus</a:t>
            </a:r>
            <a:r>
              <a:rPr lang="en-US" b="1" dirty="0" smtClean="0"/>
              <a:t> alas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620688"/>
            <a:ext cx="4176464" cy="4802088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Bajo sus alas habito seguro, 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densa noche y en cruel tempestad;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Confiar yo puedo, pues sé que él me guarda;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 ha rescatado su inmensa bondad.</a:t>
            </a:r>
          </a:p>
          <a:p>
            <a:pPr algn="l"/>
            <a:endParaRPr lang="es-ES" sz="17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Coro: </a:t>
            </a:r>
            <a:endParaRPr lang="es-ES" sz="17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Seguro estoy, seguro estoy, 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¿Quién de Jesús me separa?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Seguro estoy en su gran amor; 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salvo y seguro él me guarda.</a:t>
            </a:r>
          </a:p>
          <a:p>
            <a:pPr algn="l"/>
            <a:endParaRPr lang="es-ES" sz="17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Bajo sus alas refugio encuentro, 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la tristeza, dolor y aflicción;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Cuando temores y pruebas me asaltan, 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Cristo me cubre con su protección.</a:t>
            </a:r>
          </a:p>
          <a:p>
            <a:pPr algn="l"/>
            <a:endParaRPr lang="es-ES" sz="17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Bajo sus alas hay gozo inefable; 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paz y certeza me da mi Señor.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 puede mal ni enemigo vencerme; 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salvo y seguro estoy en su amor.</a:t>
            </a:r>
            <a:endParaRPr lang="en-US" sz="1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128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Bajo sus alas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Bajo sus alas</dc:title>
  <dc:creator>mary</dc:creator>
  <cp:lastModifiedBy>mary</cp:lastModifiedBy>
  <cp:revision>6</cp:revision>
  <dcterms:created xsi:type="dcterms:W3CDTF">2023-04-27T16:52:33Z</dcterms:created>
  <dcterms:modified xsi:type="dcterms:W3CDTF">2023-04-27T19:21:36Z</dcterms:modified>
</cp:coreProperties>
</file>