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9" d="100"/>
          <a:sy n="69" d="100"/>
        </p:scale>
        <p:origin x="-1709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A1965-1EB9-49D2-9026-1019F6AC2A2C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290-81F3-4698-ABE0-9CDB1C15C1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A1965-1EB9-49D2-9026-1019F6AC2A2C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290-81F3-4698-ABE0-9CDB1C15C1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A1965-1EB9-49D2-9026-1019F6AC2A2C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290-81F3-4698-ABE0-9CDB1C15C1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A1965-1EB9-49D2-9026-1019F6AC2A2C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290-81F3-4698-ABE0-9CDB1C15C1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A1965-1EB9-49D2-9026-1019F6AC2A2C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290-81F3-4698-ABE0-9CDB1C15C1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A1965-1EB9-49D2-9026-1019F6AC2A2C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290-81F3-4698-ABE0-9CDB1C15C1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A1965-1EB9-49D2-9026-1019F6AC2A2C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290-81F3-4698-ABE0-9CDB1C15C1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A1965-1EB9-49D2-9026-1019F6AC2A2C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290-81F3-4698-ABE0-9CDB1C15C1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A1965-1EB9-49D2-9026-1019F6AC2A2C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290-81F3-4698-ABE0-9CDB1C15C1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A1965-1EB9-49D2-9026-1019F6AC2A2C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290-81F3-4698-ABE0-9CDB1C15C1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A1965-1EB9-49D2-9026-1019F6AC2A2C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5E290-81F3-4698-ABE0-9CDB1C15C1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A1965-1EB9-49D2-9026-1019F6AC2A2C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5E290-81F3-4698-ABE0-9CDB1C15C12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크신 일을 이루신 하나님께.jpg"/>
          <p:cNvPicPr>
            <a:picLocks noChangeAspect="1"/>
          </p:cNvPicPr>
          <p:nvPr userDrawn="1"/>
        </p:nvPicPr>
        <p:blipFill>
          <a:blip r:embed="rId14" cstate="print">
            <a:lum bright="75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z Úr legyen áldot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0"/>
            <a:ext cx="4392488" cy="50405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Az</a:t>
            </a:r>
            <a:r>
              <a:rPr lang="en-US" b="1" dirty="0" smtClean="0"/>
              <a:t> </a:t>
            </a:r>
            <a:r>
              <a:rPr lang="en-US" b="1" dirty="0" err="1"/>
              <a:t>Úr</a:t>
            </a:r>
            <a:r>
              <a:rPr lang="en-US" b="1" dirty="0"/>
              <a:t> </a:t>
            </a:r>
            <a:r>
              <a:rPr lang="en-US" b="1" dirty="0" err="1"/>
              <a:t>legyen</a:t>
            </a:r>
            <a:r>
              <a:rPr lang="en-US" b="1" dirty="0"/>
              <a:t> </a:t>
            </a:r>
            <a:r>
              <a:rPr lang="en-US" b="1" dirty="0" err="1"/>
              <a:t>áldott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908720"/>
            <a:ext cx="4896544" cy="4658072"/>
          </a:xfrm>
        </p:spPr>
        <p:txBody>
          <a:bodyPr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Úr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legyen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áldott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Nagy dolgokat </a:t>
            </a:r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tett</a:t>
            </a:r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Leküldte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f</a:t>
            </a:r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ő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ldre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kit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úgy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szeretet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t.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lásd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Jézus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érettünk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halt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kínhalált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Hogy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megnyissa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nekünk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üdv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ajtaját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hu-HU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2000" b="1" dirty="0" smtClean="0">
                <a:solidFill>
                  <a:srgbClr val="FF0000"/>
                </a:solidFill>
              </a:rPr>
              <a:t>Refrén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hu-HU" sz="2000" b="1" dirty="0" smtClean="0">
                <a:solidFill>
                  <a:srgbClr val="FF0000"/>
                </a:solidFill>
              </a:rPr>
              <a:t>Ő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az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úr</a:t>
            </a:r>
            <a:r>
              <a:rPr lang="en-US" sz="2000" b="1" dirty="0" smtClean="0">
                <a:solidFill>
                  <a:srgbClr val="FF0000"/>
                </a:solidFill>
              </a:rPr>
              <a:t>! </a:t>
            </a:r>
            <a:r>
              <a:rPr lang="hu-HU" sz="2000" b="1" dirty="0" smtClean="0">
                <a:solidFill>
                  <a:srgbClr val="FF0000"/>
                </a:solidFill>
              </a:rPr>
              <a:t>Hallja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ezt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föld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hu-HU" sz="2000" b="1" dirty="0" smtClean="0">
                <a:solidFill>
                  <a:srgbClr val="FF0000"/>
                </a:solidFill>
              </a:rPr>
              <a:t>é</a:t>
            </a:r>
            <a:r>
              <a:rPr lang="en-US" sz="2000" b="1" dirty="0" smtClean="0">
                <a:solidFill>
                  <a:srgbClr val="FF0000"/>
                </a:solidFill>
              </a:rPr>
              <a:t>z </a:t>
            </a:r>
            <a:r>
              <a:rPr lang="hu-HU" sz="2000" b="1" dirty="0" smtClean="0">
                <a:solidFill>
                  <a:srgbClr val="FF0000"/>
                </a:solidFill>
              </a:rPr>
              <a:t>é</a:t>
            </a:r>
            <a:r>
              <a:rPr lang="en-US" sz="2000" b="1" dirty="0" smtClean="0">
                <a:solidFill>
                  <a:srgbClr val="FF0000"/>
                </a:solidFill>
              </a:rPr>
              <a:t>g!</a:t>
            </a:r>
          </a:p>
          <a:p>
            <a:pPr algn="l"/>
            <a:r>
              <a:rPr lang="hu-HU" sz="2000" b="1" dirty="0" smtClean="0">
                <a:solidFill>
                  <a:srgbClr val="FF0000"/>
                </a:solidFill>
              </a:rPr>
              <a:t>Ő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az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úr</a:t>
            </a:r>
            <a:r>
              <a:rPr lang="en-US" sz="2000" b="1" dirty="0" smtClean="0">
                <a:solidFill>
                  <a:srgbClr val="FF0000"/>
                </a:solidFill>
              </a:rPr>
              <a:t>! </a:t>
            </a:r>
            <a:r>
              <a:rPr lang="en-US" sz="2000" b="1" dirty="0" err="1" smtClean="0">
                <a:solidFill>
                  <a:srgbClr val="FF0000"/>
                </a:solidFill>
              </a:rPr>
              <a:t>Áldja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hu-HU" sz="2000" b="1" dirty="0" smtClean="0">
                <a:solidFill>
                  <a:srgbClr val="FF0000"/>
                </a:solidFill>
              </a:rPr>
              <a:t>ő</a:t>
            </a:r>
            <a:r>
              <a:rPr lang="en-US" sz="2000" b="1" dirty="0" smtClean="0">
                <a:solidFill>
                  <a:srgbClr val="FF0000"/>
                </a:solidFill>
              </a:rPr>
              <a:t>t </a:t>
            </a:r>
            <a:r>
              <a:rPr lang="en-US" sz="2000" b="1" dirty="0" err="1" smtClean="0">
                <a:solidFill>
                  <a:srgbClr val="FF0000"/>
                </a:solidFill>
              </a:rPr>
              <a:t>minden</a:t>
            </a:r>
            <a:r>
              <a:rPr lang="en-US" sz="2000" b="1" dirty="0" smtClean="0">
                <a:solidFill>
                  <a:srgbClr val="FF0000"/>
                </a:solidFill>
              </a:rPr>
              <a:t> n</a:t>
            </a:r>
            <a:r>
              <a:rPr lang="hu-HU" sz="2000" b="1" dirty="0" smtClean="0">
                <a:solidFill>
                  <a:srgbClr val="FF0000"/>
                </a:solidFill>
              </a:rPr>
              <a:t>é</a:t>
            </a:r>
            <a:r>
              <a:rPr lang="en-US" sz="2000" b="1" dirty="0" smtClean="0">
                <a:solidFill>
                  <a:srgbClr val="FF0000"/>
                </a:solidFill>
              </a:rPr>
              <a:t>p!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Ó, </a:t>
            </a:r>
            <a:r>
              <a:rPr lang="en-US" sz="2000" b="1" dirty="0" err="1" smtClean="0">
                <a:solidFill>
                  <a:srgbClr val="FF0000"/>
                </a:solidFill>
              </a:rPr>
              <a:t>jöjj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vár</a:t>
            </a:r>
            <a:r>
              <a:rPr lang="en-US" sz="2000" b="1" dirty="0" smtClean="0">
                <a:solidFill>
                  <a:srgbClr val="FF0000"/>
                </a:solidFill>
              </a:rPr>
              <a:t> a </a:t>
            </a:r>
            <a:r>
              <a:rPr lang="en-US" sz="2000" b="1" dirty="0" err="1" smtClean="0">
                <a:solidFill>
                  <a:srgbClr val="FF0000"/>
                </a:solidFill>
              </a:rPr>
              <a:t>megváltó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hü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szeretet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Jöjj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adj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néki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hálát</a:t>
            </a:r>
            <a:r>
              <a:rPr lang="en-US" sz="2000" b="1" dirty="0" smtClean="0">
                <a:solidFill>
                  <a:srgbClr val="FF0000"/>
                </a:solidFill>
              </a:rPr>
              <a:t>: </a:t>
            </a:r>
            <a:r>
              <a:rPr lang="hu-HU" sz="2000" b="1" dirty="0" smtClean="0">
                <a:solidFill>
                  <a:srgbClr val="FF0000"/>
                </a:solidFill>
              </a:rPr>
              <a:t>nagy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dolgokat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tett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  <a:r>
              <a:rPr lang="hu-HU" sz="2000" b="1" dirty="0" smtClean="0">
                <a:solidFill>
                  <a:srgbClr val="FF0000"/>
                </a:solidFill>
              </a:rPr>
              <a:t> 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Jöjj, zengj néki </a:t>
            </a:r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vígan</a:t>
            </a:r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Jöjj, áldd az Urat,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Mily szent őrőm az, mely az Úrban vigad.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még fényesebb lesz az égi őrőm,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 Jézusnál őrvendünk majd odafőnn.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117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Az Úr legyen áldott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Az Úr legyen áldott </dc:title>
  <dc:creator>mary</dc:creator>
  <cp:lastModifiedBy>mary</cp:lastModifiedBy>
  <cp:revision>16</cp:revision>
  <dcterms:created xsi:type="dcterms:W3CDTF">2022-01-23T22:34:16Z</dcterms:created>
  <dcterms:modified xsi:type="dcterms:W3CDTF">2023-04-04T22:26:27Z</dcterms:modified>
</cp:coreProperties>
</file>