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BD37-5B9E-470D-8724-4B66F792DB4E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641-DEE1-4D90-B2B6-436A8BC9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BD37-5B9E-470D-8724-4B66F792DB4E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641-DEE1-4D90-B2B6-436A8BC9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BD37-5B9E-470D-8724-4B66F792DB4E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641-DEE1-4D90-B2B6-436A8BC9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BD37-5B9E-470D-8724-4B66F792DB4E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641-DEE1-4D90-B2B6-436A8BC9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BD37-5B9E-470D-8724-4B66F792DB4E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641-DEE1-4D90-B2B6-436A8BC9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BD37-5B9E-470D-8724-4B66F792DB4E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641-DEE1-4D90-B2B6-436A8BC9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BD37-5B9E-470D-8724-4B66F792DB4E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641-DEE1-4D90-B2B6-436A8BC9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BD37-5B9E-470D-8724-4B66F792DB4E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641-DEE1-4D90-B2B6-436A8BC9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BD37-5B9E-470D-8724-4B66F792DB4E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641-DEE1-4D90-B2B6-436A8BC9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BD37-5B9E-470D-8724-4B66F792DB4E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641-DEE1-4D90-B2B6-436A8BC9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DBD37-5B9E-470D-8724-4B66F792DB4E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B641-DEE1-4D90-B2B6-436A8BC9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DBD37-5B9E-470D-8724-4B66F792DB4E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8B641-DEE1-4D90-B2B6-436A8BC997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 god be the glor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168352" cy="54868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Atë</a:t>
            </a:r>
            <a:r>
              <a:rPr lang="en-US" b="1" dirty="0"/>
              <a:t> </a:t>
            </a:r>
            <a:r>
              <a:rPr lang="en-US" b="1" dirty="0" err="1"/>
              <a:t>lavdëroje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4320480" cy="465807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lavdëroje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bën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mrekulli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botën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tij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shpërblejë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Çdokush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Refreni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Lavdëro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Perëndinë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Çdo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njeri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k’të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botë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Lavdëro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Perëndinë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Brohorit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me </a:t>
            </a:r>
            <a:r>
              <a:rPr lang="en-US" sz="1600" b="1" dirty="0" err="1" smtClean="0">
                <a:solidFill>
                  <a:srgbClr val="FF0000"/>
                </a:solidFill>
              </a:rPr>
              <a:t>g’zim</a:t>
            </a:r>
            <a:r>
              <a:rPr lang="en-US" sz="1600" b="1" dirty="0" smtClean="0">
                <a:solidFill>
                  <a:srgbClr val="FF0000"/>
                </a:solidFill>
              </a:rPr>
              <a:t> plot!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O, </a:t>
            </a:r>
            <a:r>
              <a:rPr lang="en-US" sz="1600" b="1" dirty="0" err="1" smtClean="0">
                <a:solidFill>
                  <a:srgbClr val="FF0000"/>
                </a:solidFill>
              </a:rPr>
              <a:t>eja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Nëpër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birin</a:t>
            </a:r>
            <a:r>
              <a:rPr lang="en-US" sz="1600" b="1" dirty="0" smtClean="0">
                <a:solidFill>
                  <a:srgbClr val="FF0000"/>
                </a:solidFill>
              </a:rPr>
              <a:t> e </a:t>
            </a:r>
            <a:r>
              <a:rPr lang="en-US" sz="1600" b="1" dirty="0" err="1" smtClean="0">
                <a:solidFill>
                  <a:srgbClr val="FF0000"/>
                </a:solidFill>
              </a:rPr>
              <a:t>tij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lavdëroje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Që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bën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mrekulli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Ç’shpërblim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përsosur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blerë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Premtim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sigurtë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besimtar’t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posht’ri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fajtor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falje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Çfar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punësh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t’mëdha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mbaroi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Ç’ngaz’llim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shpëtoi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jetë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çast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shohim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mbret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149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Atë lavdëroje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Atë lavdëroje</dc:title>
  <dc:creator>mary</dc:creator>
  <cp:lastModifiedBy>mary</cp:lastModifiedBy>
  <cp:revision>5</cp:revision>
  <dcterms:created xsi:type="dcterms:W3CDTF">2022-01-23T22:49:01Z</dcterms:created>
  <dcterms:modified xsi:type="dcterms:W3CDTF">2023-04-04T22:43:10Z</dcterms:modified>
</cp:coreProperties>
</file>