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2E4AE-6F1F-4324-8C4D-A2F4F642109C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69AD6-9E28-4181-94AF-EFDA6FDC54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o Contemplar A Rude Cr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6120680" cy="650503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Ao </a:t>
            </a:r>
            <a:r>
              <a:rPr lang="pt-BR" b="1" dirty="0"/>
              <a:t>Contemplar A Rude Cruz</a:t>
            </a:r>
            <a:br>
              <a:rPr lang="pt-B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484784"/>
            <a:ext cx="7056784" cy="439248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contemplar a rude cruz em que por mim morreu Jesus,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vaidade e presunção eu abandono em contrição.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nada quero me gloriar, salvo na cruz de dor sim par.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Humilde, sacrificarei tudo que desagrada ao Rei.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sua fronte, pés e mãos vem um amor que faz irmãos.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Unem-se nele dor e amor, a coroar o Redentor.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eu fosse o mundo lhe ofertar, ele o iria desprezar;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grande amor vem requerer minha alma, a vida e todo o ser.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97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Ao Contemplar A Rude Cruz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Ao Contemplar A Rude Cruz </dc:title>
  <dc:creator>mary</dc:creator>
  <cp:lastModifiedBy>mary</cp:lastModifiedBy>
  <cp:revision>5</cp:revision>
  <dcterms:created xsi:type="dcterms:W3CDTF">2023-04-19T15:40:14Z</dcterms:created>
  <dcterms:modified xsi:type="dcterms:W3CDTF">2023-04-24T22:02:34Z</dcterms:modified>
</cp:coreProperties>
</file>