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876DB-89A9-4619-A3E3-F43FF1C1BE13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B14F-59EB-4EE7-B891-1D091918A9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Again.jp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Än en gå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80831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Än</a:t>
            </a:r>
            <a:r>
              <a:rPr lang="en-US" b="1" dirty="0" smtClean="0"/>
              <a:t> </a:t>
            </a:r>
            <a:r>
              <a:rPr lang="en-US" b="1" dirty="0"/>
              <a:t>En </a:t>
            </a:r>
            <a:r>
              <a:rPr lang="en-US" b="1" dirty="0" err="1"/>
              <a:t>Gång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052736"/>
            <a:ext cx="7848872" cy="5328592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Krist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tänker på det offer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Du dog för mig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utgav dig själv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Livet som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gav mig är helt ofattbart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Åter jag vidrörs av Dig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Åter jag vidrörs av Dig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Än en gång så ser jag till 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Det kors där Du dog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Jag ödmjukas av nåden, ja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Förkrossad jag står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Än en gång jag tackar Dig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Än en gång jag ger Dig mitt liv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 nu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upphöjd över allt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är konungars konung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böjer mig ner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Inför Dig, förundrad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Över frälsningen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 jag min hyllning till Dig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ger min hyllning till Dig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tackar för Ditt kors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tackar för Ditt kors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tackar för Ditt kors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120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Än En Gång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Än En Gång </dc:title>
  <dc:creator>mary</dc:creator>
  <cp:lastModifiedBy>mary</cp:lastModifiedBy>
  <cp:revision>7</cp:revision>
  <dcterms:created xsi:type="dcterms:W3CDTF">2023-04-24T13:13:13Z</dcterms:created>
  <dcterms:modified xsi:type="dcterms:W3CDTF">2023-04-25T16:05:01Z</dcterms:modified>
</cp:coreProperties>
</file>