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1018-F421-4247-9846-537DD7F3A71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A138-3C3C-4C1C-B89A-0C5B61EE0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1018-F421-4247-9846-537DD7F3A71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A138-3C3C-4C1C-B89A-0C5B61EE0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1018-F421-4247-9846-537DD7F3A71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A138-3C3C-4C1C-B89A-0C5B61EE0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1018-F421-4247-9846-537DD7F3A71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A138-3C3C-4C1C-B89A-0C5B61EE0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1018-F421-4247-9846-537DD7F3A71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A138-3C3C-4C1C-B89A-0C5B61EE0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1018-F421-4247-9846-537DD7F3A71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A138-3C3C-4C1C-B89A-0C5B61EE0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1018-F421-4247-9846-537DD7F3A71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A138-3C3C-4C1C-B89A-0C5B61EE0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1018-F421-4247-9846-537DD7F3A71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A138-3C3C-4C1C-B89A-0C5B61EE0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1018-F421-4247-9846-537DD7F3A71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A138-3C3C-4C1C-B89A-0C5B61EE0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1018-F421-4247-9846-537DD7F3A71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A138-3C3C-4C1C-B89A-0C5B61EE0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1018-F421-4247-9846-537DD7F3A71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A138-3C3C-4C1C-B89A-0C5B61EE0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61018-F421-4247-9846-537DD7F3A71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A138-3C3C-4C1C-B89A-0C5B61EE07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clame Ao Senh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392488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Aclame</a:t>
            </a:r>
            <a:r>
              <a:rPr lang="en-US" b="1" dirty="0" smtClean="0"/>
              <a:t> </a:t>
            </a:r>
            <a:r>
              <a:rPr lang="en-US" b="1" dirty="0" err="1"/>
              <a:t>Ao</a:t>
            </a:r>
            <a:r>
              <a:rPr lang="en-US" b="1" dirty="0"/>
              <a:t> </a:t>
            </a:r>
            <a:r>
              <a:rPr lang="en-US" b="1" dirty="0" err="1"/>
              <a:t>Senhor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692696"/>
            <a:ext cx="4680520" cy="4874096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Jesus, salvador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Outro igual não há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Todos os dias quero louvar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maravilhas de teu amor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Consolo, abrigo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Força e refúgio é o Senhor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todo o meu ser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tudo o que sou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 te adorarei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Aclame ao Senhor toda a terra e cantemos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Poder, majestade e louvores ao rei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Montanhas se prostrem e rujam os mares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Ao som de teu nome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Alegre te louvo por teus grandes feitos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Firmado estarei, sempre te amarei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Incomparáveis são tuas promessas pra mim</a:t>
            </a:r>
            <a:r>
              <a:rPr lang="pt-BR" sz="1800" b="1" dirty="0" smtClean="0">
                <a:solidFill>
                  <a:srgbClr val="FF0000"/>
                </a:solidFill>
              </a:rPr>
              <a:t>.</a:t>
            </a:r>
            <a:r>
              <a:rPr lang="en-US" sz="1800" dirty="0" smtClean="0"/>
              <a:t>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Aclame Ao Senhor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Aclame Ao Senhor </dc:title>
  <dc:creator>mary</dc:creator>
  <cp:lastModifiedBy>mary</cp:lastModifiedBy>
  <cp:revision>10</cp:revision>
  <dcterms:created xsi:type="dcterms:W3CDTF">2023-04-11T22:59:35Z</dcterms:created>
  <dcterms:modified xsi:type="dcterms:W3CDTF">2023-04-12T16:25:55Z</dcterms:modified>
</cp:coreProperties>
</file>