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4" d="100"/>
          <a:sy n="74" d="100"/>
        </p:scale>
        <p:origin x="-1565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34017-EE82-460A-8443-E5F55224D68F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0ED3C-A9B9-4343-9039-B8C8157DB0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ne is the glor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168352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 </a:t>
            </a:r>
            <a:r>
              <a:rPr lang="en-US" b="1" dirty="0"/>
              <a:t>Te La Gloria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1268760"/>
            <a:ext cx="5832648" cy="5018112"/>
          </a:xfrm>
        </p:spPr>
        <p:txBody>
          <a:bodyPr numCol="2"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 la gloria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Risorto Signor!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 la vittoria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Liberator!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luce splendente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angel dal ciel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Discese repente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schiuse l'avel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A Te la gloria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Risorto Signor!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A Te la vittoria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O Liberator</a:t>
            </a:r>
            <a:r>
              <a:rPr lang="it-IT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it-IT" sz="1600" b="1" dirty="0" smtClean="0">
              <a:solidFill>
                <a:srgbClr val="FF0000"/>
              </a:solidFill>
            </a:endParaRP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Vincol di morte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Disciolse il Signor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Derll'aspre ritorte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 fu vincitor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Potente la vita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Rifulse Gesù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l'opra compita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grazia è quaggiù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Prence d'amore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 ciel regnerà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Tributo d'onore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Ei, perrenne, avrà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Agl'inni dei santi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popol fedel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Unisci i tuoi canti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Risorto è l'Agnel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it-IT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91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 Te La Gloria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 Te La Gloria </dc:title>
  <dc:creator>mary</dc:creator>
  <cp:lastModifiedBy>mary</cp:lastModifiedBy>
  <cp:revision>8</cp:revision>
  <dcterms:created xsi:type="dcterms:W3CDTF">2023-04-05T16:05:00Z</dcterms:created>
  <dcterms:modified xsi:type="dcterms:W3CDTF">2023-04-06T17:07:14Z</dcterms:modified>
</cp:coreProperties>
</file>