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6CFE6-1D71-4AFF-96AF-4788DD63956B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317CB-EC0B-426E-BD39-BAEABDBA54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ile Shepherds Watched Their Flock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한밤에 양을 치는 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92488" cy="504056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sz="4000" b="1" dirty="0" smtClean="0"/>
              <a:t>한밤에 </a:t>
            </a:r>
            <a:r>
              <a:rPr lang="ko-KR" altLang="en-US" sz="4000" b="1" dirty="0"/>
              <a:t>양을 </a:t>
            </a:r>
            <a:r>
              <a:rPr lang="ko-KR" altLang="en-US" sz="4000" b="1" dirty="0" smtClean="0"/>
              <a:t>치는 자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6760840" cy="473008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한밤에 양을 치는 자 그 양을 지킬 때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모신 천사 임하고 큰 영광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비치네 큰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영광비치네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목자에게 하는 말 놀라지 말아라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기쁜 소식 세상에 전하러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왔노라 전하러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왔노라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날에 다윗 성에서 너의 죄 위하여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 나시었으니 곧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구세주시라 곧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구세주시라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분명히 증거 된 것은 강보로 싼 아기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말구유 안에 누신 것 뵈옵기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쉽도다 뵈옵기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쉽도다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수많은 천군천사들 큰 소리 합하여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 크신 은혜를 다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찬송하도다 다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찬송하도다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높이 계신 주님께 큰 영광 돌리세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땅 위에 은혜 입은 자 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평안하리라 늘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평안하리라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아멘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한밤에 양을 치는 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한밤에 양을 치는자 </dc:title>
  <dc:creator>mary</dc:creator>
  <cp:lastModifiedBy>mary</cp:lastModifiedBy>
  <cp:revision>4</cp:revision>
  <dcterms:created xsi:type="dcterms:W3CDTF">2023-03-12T02:05:18Z</dcterms:created>
  <dcterms:modified xsi:type="dcterms:W3CDTF">2023-03-14T14:52:08Z</dcterms:modified>
</cp:coreProperties>
</file>