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7B93E-CF62-441E-9420-CA707FFB9734}" type="datetimeFigureOut">
              <a:rPr lang="en-US" smtClean="0"/>
              <a:pPr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F862B-AE7B-4661-9016-9B223E28AD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사랑하는 그이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476672"/>
            <a:ext cx="4824536" cy="43204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내 </a:t>
            </a:r>
            <a:r>
              <a:rPr lang="ko-KR" altLang="en-US" b="1" dirty="0">
                <a:solidFill>
                  <a:schemeClr val="bg1"/>
                </a:solidFill>
              </a:rPr>
              <a:t>사랑하는 그이름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60848"/>
            <a:ext cx="9289032" cy="4608512"/>
          </a:xfrm>
        </p:spPr>
        <p:txBody>
          <a:bodyPr numCol="2"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내 사랑하는 그 이름 예수 복된 예수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내 귀에 음악 같도다 예수 복된 예수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귀하도다 그의 이름 갈보리 산의 어린양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귀한 생명 버리셨네 예수 복된 예수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2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내 맘에 계신 그이름 예수 복된 예수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내 눈물 씻어주시는 예수 복된 예수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bg1"/>
                </a:solidFill>
              </a:rPr>
              <a:t>저 천국 예비하신 주 예수 복된 예수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 날 구원하신 그이름 예수 복된 예수</a:t>
            </a:r>
            <a:r>
              <a:rPr lang="en-US" altLang="ko-KR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내 사랑하는 그이름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내 사랑하는 그이름 </dc:title>
  <dc:creator>mary</dc:creator>
  <cp:lastModifiedBy>mary</cp:lastModifiedBy>
  <cp:revision>4</cp:revision>
  <dcterms:created xsi:type="dcterms:W3CDTF">2023-03-23T01:42:47Z</dcterms:created>
  <dcterms:modified xsi:type="dcterms:W3CDTF">2023-03-25T16:21:44Z</dcterms:modified>
</cp:coreProperties>
</file>