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20E6-7AA2-4347-B618-FE208402B95A}" type="datetimeFigureOut">
              <a:rPr lang="en-US" smtClean="0"/>
              <a:pPr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2C5CF-C7B1-421C-BEBF-5975385FB3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20E6-7AA2-4347-B618-FE208402B95A}" type="datetimeFigureOut">
              <a:rPr lang="en-US" smtClean="0"/>
              <a:pPr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2C5CF-C7B1-421C-BEBF-5975385FB3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20E6-7AA2-4347-B618-FE208402B95A}" type="datetimeFigureOut">
              <a:rPr lang="en-US" smtClean="0"/>
              <a:pPr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2C5CF-C7B1-421C-BEBF-5975385FB3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20E6-7AA2-4347-B618-FE208402B95A}" type="datetimeFigureOut">
              <a:rPr lang="en-US" smtClean="0"/>
              <a:pPr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2C5CF-C7B1-421C-BEBF-5975385FB3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20E6-7AA2-4347-B618-FE208402B95A}" type="datetimeFigureOut">
              <a:rPr lang="en-US" smtClean="0"/>
              <a:pPr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2C5CF-C7B1-421C-BEBF-5975385FB3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20E6-7AA2-4347-B618-FE208402B95A}" type="datetimeFigureOut">
              <a:rPr lang="en-US" smtClean="0"/>
              <a:pPr/>
              <a:t>3/13/2023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2C5CF-C7B1-421C-BEBF-5975385FB3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20E6-7AA2-4347-B618-FE208402B95A}" type="datetimeFigureOut">
              <a:rPr lang="en-US" smtClean="0"/>
              <a:pPr/>
              <a:t>3/13/2023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2C5CF-C7B1-421C-BEBF-5975385FB3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20E6-7AA2-4347-B618-FE208402B95A}" type="datetimeFigureOut">
              <a:rPr lang="en-US" smtClean="0"/>
              <a:pPr/>
              <a:t>3/13/2023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2C5CF-C7B1-421C-BEBF-5975385FB3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20E6-7AA2-4347-B618-FE208402B95A}" type="datetimeFigureOut">
              <a:rPr lang="en-US" smtClean="0"/>
              <a:pPr/>
              <a:t>3/13/2023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2C5CF-C7B1-421C-BEBF-5975385FB3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20E6-7AA2-4347-B618-FE208402B95A}" type="datetimeFigureOut">
              <a:rPr lang="en-US" smtClean="0"/>
              <a:pPr/>
              <a:t>3/13/2023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2C5CF-C7B1-421C-BEBF-5975385FB3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20E6-7AA2-4347-B618-FE208402B95A}" type="datetimeFigureOut">
              <a:rPr lang="en-US" smtClean="0"/>
              <a:pPr/>
              <a:t>3/13/2023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2C5CF-C7B1-421C-BEBF-5975385FB3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1E20E6-7AA2-4347-B618-FE208402B95A}" type="datetimeFigureOut">
              <a:rPr lang="en-US" smtClean="0"/>
              <a:pPr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D2C5CF-C7B1-421C-BEBF-5975385FB33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ile Shepherds Watched Their Flocks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羊飼い群れを守る夜に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0"/>
            <a:ext cx="5328592" cy="650503"/>
          </a:xfrm>
        </p:spPr>
        <p:txBody>
          <a:bodyPr>
            <a:normAutofit fontScale="90000"/>
          </a:bodyPr>
          <a:lstStyle/>
          <a:p>
            <a:r>
              <a:rPr lang="en-US" altLang="ja-JP" b="1" dirty="0" smtClean="0"/>
              <a:t/>
            </a:r>
            <a:br>
              <a:rPr lang="en-US" altLang="ja-JP" b="1" dirty="0" smtClean="0"/>
            </a:br>
            <a:r>
              <a:rPr lang="ja-JP" altLang="en-US" b="1" smtClean="0"/>
              <a:t>羊</a:t>
            </a:r>
            <a:r>
              <a:rPr lang="ja-JP" altLang="en-US" b="1"/>
              <a:t>飼いたちが野宿の夜</a:t>
            </a:r>
            <a:br>
              <a:rPr lang="ja-JP" altLang="en-US" b="1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5616" y="764704"/>
            <a:ext cx="3600400" cy="4586064"/>
          </a:xfrm>
        </p:spPr>
        <p:txBody>
          <a:bodyPr>
            <a:noAutofit/>
          </a:bodyPr>
          <a:lstStyle/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羊飼い群れを　守る夜に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みつかいあらわれ　光てらす</a:t>
            </a:r>
          </a:p>
          <a:p>
            <a:pPr algn="l"/>
            <a:endParaRPr lang="ja-JP" altLang="en-US" sz="18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驚きあわてる　羊飼いに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みつかいは告げる　よい知らせを</a:t>
            </a:r>
          </a:p>
          <a:p>
            <a:pPr algn="l"/>
            <a:endParaRPr lang="ja-JP" altLang="en-US" sz="18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人々のために　救い主が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この夜生まれた　ベツレヘムに</a:t>
            </a:r>
          </a:p>
          <a:p>
            <a:pPr algn="l"/>
            <a:endParaRPr lang="ja-JP" altLang="en-US" sz="18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布につつまれて　飼い葉おけに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眠る乳飲み子は　救いのきみ</a:t>
            </a:r>
          </a:p>
          <a:p>
            <a:pPr algn="l"/>
            <a:endParaRPr lang="ja-JP" altLang="en-US" sz="18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みつかいの群れは　声を合わせ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よろこびあふれて　主をたたえる</a:t>
            </a:r>
          </a:p>
          <a:p>
            <a:pPr algn="l"/>
            <a:endParaRPr lang="ja-JP" altLang="en-US" sz="18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神には栄光　地には平和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み心にかなう　人にあれ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と</a:t>
            </a:r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6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羊飼いたちが野宿の夜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羊飼いたちが野宿の夜 </dc:title>
  <dc:creator>mary</dc:creator>
  <cp:lastModifiedBy>mary</cp:lastModifiedBy>
  <cp:revision>7</cp:revision>
  <dcterms:created xsi:type="dcterms:W3CDTF">2023-03-12T02:00:45Z</dcterms:created>
  <dcterms:modified xsi:type="dcterms:W3CDTF">2023-03-13T16:23:35Z</dcterms:modified>
</cp:coreProperties>
</file>