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6403B-A72B-4432-98C2-75A64A4747FF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AADB-88E3-4300-95EE-CE46B9E81A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何等爱耶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548680"/>
            <a:ext cx="3168352" cy="650503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/>
            </a:r>
            <a:br>
              <a:rPr lang="en-US" altLang="ko-KR" b="1" dirty="0" smtClean="0">
                <a:solidFill>
                  <a:schemeClr val="bg1"/>
                </a:solidFill>
              </a:rPr>
            </a:br>
            <a:r>
              <a:rPr lang="ko-KR" altLang="en-US" b="1" dirty="0" smtClean="0">
                <a:solidFill>
                  <a:schemeClr val="bg1"/>
                </a:solidFill>
              </a:rPr>
              <a:t>何等爱耶稣</a:t>
            </a:r>
            <a:r>
              <a:rPr lang="ko-KR" altLang="en-US" b="1" dirty="0">
                <a:solidFill>
                  <a:schemeClr val="bg1"/>
                </a:solidFill>
              </a:rPr>
              <a:t/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9612560" cy="4392488"/>
          </a:xfrm>
        </p:spPr>
        <p:txBody>
          <a:bodyPr numCol="2">
            <a:normAutofit lnSpcReduction="10000"/>
          </a:bodyPr>
          <a:lstStyle/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我最喜爱惟一美名，歌颂其价无比；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此名似乐悦耳动听，此名美冠天地。</a:t>
            </a: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我何等爱耶稣，我何等爱耶稣，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我何等爱耶稣，因耶稣先爱我。</a:t>
            </a: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此名使我能知主爱，舍命偿我罪债；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知主流血为我受害，罪人惟此倚赖。</a:t>
            </a:r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此名使我知道父神，每天赐福丰盈；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我行之路虽然阴森，有主恩光引领。</a:t>
            </a: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此名示我主爱深长，能知我心痛苦；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担我忧愁分我悲伤，世间无人比主！</a:t>
            </a:r>
            <a:endParaRPr lang="en-US" altLang="zh-CN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159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何等爱耶稣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何等爱耶稣 </dc:title>
  <dc:creator>mary</dc:creator>
  <cp:lastModifiedBy>mary</cp:lastModifiedBy>
  <cp:revision>6</cp:revision>
  <dcterms:created xsi:type="dcterms:W3CDTF">2023-03-23T01:39:58Z</dcterms:created>
  <dcterms:modified xsi:type="dcterms:W3CDTF">2023-03-23T16:48:13Z</dcterms:modified>
</cp:coreProperties>
</file>