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84A68-E537-4AFF-9098-59BC0C205EBB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218-D286-4E81-97CD-1834A71747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イエスあなたの名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608512" cy="533871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イエスあなたの名は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1412776"/>
            <a:ext cx="3776464" cy="2304256"/>
          </a:xfrm>
        </p:spPr>
        <p:txBody>
          <a:bodyPr>
            <a:normAutofit/>
          </a:bodyPr>
          <a:lstStyle/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　あなたの名は</a:t>
            </a: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何よりも　すばらしい</a:t>
            </a: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インマヌエル</a:t>
            </a: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主はわたしと 　ともにいる</a:t>
            </a: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いつまでも</a:t>
            </a:r>
            <a:r>
              <a:rPr lang="en-US" altLang="ja-JP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イエスあなたの名は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イエスあなたの名は</dc:title>
  <dc:creator>mary</dc:creator>
  <cp:lastModifiedBy>mary</cp:lastModifiedBy>
  <cp:revision>4</cp:revision>
  <dcterms:created xsi:type="dcterms:W3CDTF">2023-03-27T00:13:57Z</dcterms:created>
  <dcterms:modified xsi:type="dcterms:W3CDTF">2023-03-27T15:07:23Z</dcterms:modified>
</cp:coreProperties>
</file>