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476F-9FAF-4256-9EF3-4C8AF726E952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251CC-94DA-4600-B82B-6E3FF72B3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476F-9FAF-4256-9EF3-4C8AF726E952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251CC-94DA-4600-B82B-6E3FF72B3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476F-9FAF-4256-9EF3-4C8AF726E952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251CC-94DA-4600-B82B-6E3FF72B3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476F-9FAF-4256-9EF3-4C8AF726E952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251CC-94DA-4600-B82B-6E3FF72B3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476F-9FAF-4256-9EF3-4C8AF726E952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251CC-94DA-4600-B82B-6E3FF72B3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476F-9FAF-4256-9EF3-4C8AF726E952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251CC-94DA-4600-B82B-6E3FF72B3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476F-9FAF-4256-9EF3-4C8AF726E952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251CC-94DA-4600-B82B-6E3FF72B3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476F-9FAF-4256-9EF3-4C8AF726E952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251CC-94DA-4600-B82B-6E3FF72B3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476F-9FAF-4256-9EF3-4C8AF726E952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251CC-94DA-4600-B82B-6E3FF72B3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476F-9FAF-4256-9EF3-4C8AF726E952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251CC-94DA-4600-B82B-6E3FF72B3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476F-9FAF-4256-9EF3-4C8AF726E952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251CC-94DA-4600-B82B-6E3FF72B3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0476F-9FAF-4256-9EF3-4C8AF726E952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251CC-94DA-4600-B82B-6E3FF72B3B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ile Shepherds Watched Their Flock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มื่อพวกเลี้ยงแกะเฝ้าแกะกลางคื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533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เมื่อ</a:t>
            </a:r>
            <a:r>
              <a:rPr lang="th-TH" b="1" dirty="0"/>
              <a:t>พวกเลี้ยงแกะเฝ้าแกะกลางคืน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7632848" cy="4248472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1.เมื่อพวกเลี้ยงแกะเฝ้าแกะกลางคืน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นั่งอยู่พื้นดินกลางนา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มีทูตสวรรค์องค์หนึ่งลงมา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มีแสงประจักษ์กับตา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2.พวกเลี้ยงแกะนั้นตกใจนักหนา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แต่ทูตนั้นว่าอย่ากลัว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เพราะเรานำข่าวดีมาประกาศ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ชาวโลกชื่นใจยินดี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3.เหตุว่าวันนี้ที่เมืองดาวิด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พระคริสต์ผู้ไถ่ประสูติ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ทรงรับร่างกายอย่างคนทั่วไป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ในรางหญ้าผ้าพันกาย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เมื่อทูตองค์นั้นเสร็จการบรรยาย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มีชาวสวรรค์มากมาย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ปรากฏแก่พวกเลี้ยงแกะทั้งหลาย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ร้องเพลงสรรเสริญพระเจ้า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5.รัศมีจงมีแด่พระเป็นเจ้า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ความสุขมีแก่เหล่าชน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บนแผ่นดินโลกเกษมสำราญ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อยู่ตลอดนิรันดร์กาล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120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เมื่อพวกเลี้ยงแกะเฝ้าแกะกลางคืน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เมื่อพวกเลี้ยงแกะเฝ้าแกะกลางคืน </dc:title>
  <dc:creator>mary</dc:creator>
  <cp:lastModifiedBy>mary</cp:lastModifiedBy>
  <cp:revision>5</cp:revision>
  <dcterms:created xsi:type="dcterms:W3CDTF">2021-08-11T14:16:08Z</dcterms:created>
  <dcterms:modified xsi:type="dcterms:W3CDTF">2023-03-13T15:58:57Z</dcterms:modified>
</cp:coreProperties>
</file>