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43372-42B8-4E6F-9381-07A91BB3AE4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7895E-FB04-4E55-A974-A1C11544A5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, Wonderful Jesu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มหัศจรรย์พระเยซู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412776"/>
            <a:ext cx="5184576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มหัศจรรย์</a:t>
            </a:r>
            <a:r>
              <a:rPr lang="th-TH" b="1" dirty="0"/>
              <a:t>พระเยซูเจ้า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996952"/>
            <a:ext cx="7848872" cy="3384376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1.ไม่มีสักวันหนึ่งที่จะเงียบเหงา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ไม่มีสักคืนหนึ่งที่ยืดยาว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แต่ผู้ที่ไว้วางใจพระเยซู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จะร้องแต่บทเพลงสรรเสริญ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 มหัศจรรย์ พระเยซูเจ้า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ทรงสอนให้ข้าฯร้องเพลงสรรเสริญ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เป็นเพลงแห่งความรอดซึ่งชูกำลัง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ในใจข้าฯจึงมีเพลง</a:t>
            </a:r>
            <a:r>
              <a:rPr lang="th-TH" sz="1600" b="1" dirty="0" smtClean="0">
                <a:solidFill>
                  <a:srgbClr val="FF0000"/>
                </a:solidFill>
              </a:rPr>
              <a:t>สรรเสริญ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th-TH" sz="16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ไม่มีห่วงไม่มีความทุกข์หนักใจ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ไม่มีความโศกเศร้าหรือเสียหาย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แต่พระองค์เป็นผู้ช่วยบรรเทาให้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เมื่อวางใจที่ไม้กางเขน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3.ไม่มีคนผิดบาปสักหนแห่งใด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ไม่มีสักคนที่หลงทางไป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แต่พระเยซูทรงยอมยกโทษให้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ถ้ารับพระองค์เป็นผู้ช่วย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118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มหัศจรรย์พระเยซูเจ้า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มหัศจรรย์พระเยซูเจ้า </dc:title>
  <dc:creator>mary</dc:creator>
  <cp:lastModifiedBy>mary</cp:lastModifiedBy>
  <cp:revision>4</cp:revision>
  <dcterms:created xsi:type="dcterms:W3CDTF">2021-08-17T15:54:29Z</dcterms:created>
  <dcterms:modified xsi:type="dcterms:W3CDTF">2023-03-06T23:15:57Z</dcterms:modified>
</cp:coreProperties>
</file>