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CF4B-725B-4A1E-A6EC-A6F1B332D4F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A1A48-2D00-481A-B5CA-FBEDE3C7B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CF4B-725B-4A1E-A6EC-A6F1B332D4F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A1A48-2D00-481A-B5CA-FBEDE3C7B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CF4B-725B-4A1E-A6EC-A6F1B332D4F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A1A48-2D00-481A-B5CA-FBEDE3C7B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CF4B-725B-4A1E-A6EC-A6F1B332D4F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A1A48-2D00-481A-B5CA-FBEDE3C7B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CF4B-725B-4A1E-A6EC-A6F1B332D4F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A1A48-2D00-481A-B5CA-FBEDE3C7B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CF4B-725B-4A1E-A6EC-A6F1B332D4F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A1A48-2D00-481A-B5CA-FBEDE3C7B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CF4B-725B-4A1E-A6EC-A6F1B332D4F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A1A48-2D00-481A-B5CA-FBEDE3C7B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CF4B-725B-4A1E-A6EC-A6F1B332D4F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A1A48-2D00-481A-B5CA-FBEDE3C7B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CF4B-725B-4A1E-A6EC-A6F1B332D4F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A1A48-2D00-481A-B5CA-FBEDE3C7B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CF4B-725B-4A1E-A6EC-A6F1B332D4F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A1A48-2D00-481A-B5CA-FBEDE3C7B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BCF4B-725B-4A1E-A6EC-A6F1B332D4F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A1A48-2D00-481A-B5CA-FBEDE3C7B6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BCF4B-725B-4A1E-A6EC-A6F1B332D4F9}" type="datetimeFigureOut">
              <a:rPr lang="en-US" smtClean="0"/>
              <a:pPr/>
              <a:t>3/9/2023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A1A48-2D00-481A-B5CA-FBEDE3C7B6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eat is Thy faithfulness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"/>
            <a:ext cx="7920880" cy="620688"/>
          </a:xfrm>
        </p:spPr>
        <p:txBody>
          <a:bodyPr>
            <a:noAutofit/>
          </a:bodyPr>
          <a:lstStyle/>
          <a:p>
            <a:r>
              <a:rPr lang="en-US" sz="2800" b="1" cap="small" dirty="0" smtClean="0"/>
              <a:t/>
            </a:r>
            <a:br>
              <a:rPr lang="en-US" sz="2800" b="1" cap="small" dirty="0" smtClean="0"/>
            </a:br>
            <a:r>
              <a:rPr lang="ml-IN" sz="2800" b="1" cap="small" dirty="0" smtClean="0"/>
              <a:t>വാക്കു </a:t>
            </a:r>
            <a:r>
              <a:rPr lang="ml-IN" sz="2800" b="1" cap="small" dirty="0"/>
              <a:t>മാറാത്തതാം വിശ്വസ്ത നാഥാ</a:t>
            </a:r>
            <a:br>
              <a:rPr lang="ml-IN" sz="2800" b="1" cap="small" dirty="0"/>
            </a:b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836712"/>
            <a:ext cx="5688632" cy="5472608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വാക്കു മാറാത്തതാം വിശ്വസ്ത നാഥാ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നിന്നെ പിരിഞ്ഞെനിക്കൊന്നുമില്ലേ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നീ മാറിടാ എന്നില്‍ നിന്‍ കാരുന്ണ്യം തീരാ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നീ എനിക്കെന്നെന്നും ആലംബമേ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നീ വാക്കു മാറിടാ നീ വാക്കു മാറിടാ</a:t>
            </a: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രാവിലെ തോറും നിന്‍ സ്നേഹം തീരാ</a:t>
            </a: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നീ മാറിടാ എന്നില്‍ നിന്‍ കാരുന്ണ്യം തീരാ</a:t>
            </a:r>
          </a:p>
          <a:p>
            <a:pPr algn="l"/>
            <a:r>
              <a:rPr lang="ml-IN" b="1" dirty="0" smtClean="0">
                <a:solidFill>
                  <a:srgbClr val="FF0000"/>
                </a:solidFill>
              </a:rPr>
              <a:t>നീ എനിക്കെന്നെന്നും ആലംബമേ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ശീതവും ഉഷ്ണവും ഗ്രീഷ്മവും കൊയ്ത്തും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സൂര്യ ചന്ദ്രാതിയും താരകളും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ഒത്തു ചേര്‍ന്നാര്‍ത്തിടും സൃഷ്ടിയോടൊപ്പം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നീ എന്നുമെന്നും അനന്ന്യനെന്നു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പാപം ക്ഷമിച്ചെനിക്കാനന്ദമേകി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സാനന്ദ മേകി വഴി നടത്തി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ഭക്തി പ്രത്യാശയും അന്നന്നു നല്‍കി</a:t>
            </a:r>
          </a:p>
          <a:p>
            <a:pPr algn="l"/>
            <a:r>
              <a:rPr lang="ml-I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അത്യന്തനുഗ്രഹം എകിയല്ലോ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61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വാക്കു മാറാത്തതാം വിശ്വസ്ത നാഥാ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വാക്കു മാറാത്തതാം വിശ്വസ്ത നാഥാ </dc:title>
  <dc:creator>mary</dc:creator>
  <cp:lastModifiedBy>mary</cp:lastModifiedBy>
  <cp:revision>4</cp:revision>
  <dcterms:created xsi:type="dcterms:W3CDTF">2021-06-03T14:19:25Z</dcterms:created>
  <dcterms:modified xsi:type="dcterms:W3CDTF">2023-03-09T20:09:34Z</dcterms:modified>
</cp:coreProperties>
</file>