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6117-ECF3-4C49-986A-9AA1D0E46FBB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04DB-2F06-4CEF-9D99-B4C676D53D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Name I Love to Hear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196752"/>
            <a:ext cx="7632848" cy="648072"/>
          </a:xfrm>
        </p:spPr>
        <p:txBody>
          <a:bodyPr>
            <a:noAutofit/>
          </a:bodyPr>
          <a:lstStyle/>
          <a:p>
            <a:r>
              <a:rPr lang="ml-IN" sz="3200" b="1" cap="small" dirty="0" smtClean="0">
                <a:solidFill>
                  <a:schemeClr val="bg1"/>
                </a:solidFill>
              </a:rPr>
              <a:t>എൻ കാതിനിമ്പമാം പേരുണ്ട്</a:t>
            </a:r>
            <a:endParaRPr lang="ml-IN" sz="3200" b="1" cap="small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42" y="2511655"/>
            <a:ext cx="9144000" cy="4104456"/>
          </a:xfrm>
        </p:spPr>
        <p:txBody>
          <a:bodyPr numCol="2">
            <a:noAutofit/>
          </a:bodyPr>
          <a:lstStyle/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1. എൻ കാതിനിമ്പമാം പേരുണ്ട്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പാടീടും ഞാനതിൻ മൂല്ല്യം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എൻ കാതിനിമ്പമാം ഗാനമായ്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ഭൂവിങ്കലോ വേറില്ല!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ml-IN" sz="15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യേശുവെ മാ സ്നേഹം!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എൻ യേശുവെ മാ സ്നേഹം!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എൻ യേശുവെ മാ സ്നേഹം!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ആദ്യം സ്നേഹിച്ചെന്നെ </a:t>
            </a:r>
            <a:r>
              <a:rPr lang="ml-IN" sz="1500" b="1" dirty="0" smtClean="0">
                <a:solidFill>
                  <a:srgbClr val="FF0000"/>
                </a:solidFill>
              </a:rPr>
              <a:t>താൻ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ml-IN" sz="15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2</a:t>
            </a:r>
            <a:r>
              <a:rPr lang="ml-IN" sz="1500" b="1" dirty="0" smtClean="0">
                <a:solidFill>
                  <a:schemeClr val="bg1"/>
                </a:solidFill>
              </a:rPr>
              <a:t>. ചൊല്ലുന്നെൻ രക്ഷകൻ സ്നേഹത്തെ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മരിച്ചു സ്വാതന്ത്ര്യ മേകാൻ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ചൊല്ലുന്നു രക്തത്തിൻ മഹാത്മ്യം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പാപിക്കു ശരണമേ.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ml-IN" sz="15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3. ചൊല്ലുന്നു താതൻ തൻ മോദത്തെ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തൻ സൂനുവായീടും എന്മേൽ.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ആനന്ദം എന്നിൽ നൽകീടുന്നു,</a:t>
            </a:r>
          </a:p>
          <a:p>
            <a:pPr algn="l"/>
            <a:r>
              <a:rPr lang="ml-IN" sz="1500" b="1" dirty="0" smtClean="0">
                <a:solidFill>
                  <a:schemeClr val="bg1"/>
                </a:solidFill>
              </a:rPr>
              <a:t>പ്രയാണത്തിൻ കാലത്തിൽ. 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എൻ കാതിനിമ്പമാം പേരുണ്ട്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എൻ കാ-തി നി-മ്പമാം പേ-രുണ്ട്</dc:title>
  <dc:creator>mary</dc:creator>
  <cp:lastModifiedBy>mary</cp:lastModifiedBy>
  <cp:revision>6</cp:revision>
  <dcterms:created xsi:type="dcterms:W3CDTF">2023-03-23T01:59:16Z</dcterms:created>
  <dcterms:modified xsi:type="dcterms:W3CDTF">2023-03-25T16:49:41Z</dcterms:modified>
</cp:coreProperties>
</file>