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0BF35-A0BB-4E04-8407-D49FA27F030C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7DF6-47FB-4AC2-8F00-E7A77E3B52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0BF35-A0BB-4E04-8407-D49FA27F030C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7DF6-47FB-4AC2-8F00-E7A77E3B52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0BF35-A0BB-4E04-8407-D49FA27F030C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7DF6-47FB-4AC2-8F00-E7A77E3B52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0BF35-A0BB-4E04-8407-D49FA27F030C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7DF6-47FB-4AC2-8F00-E7A77E3B52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0BF35-A0BB-4E04-8407-D49FA27F030C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7DF6-47FB-4AC2-8F00-E7A77E3B52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0BF35-A0BB-4E04-8407-D49FA27F030C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7DF6-47FB-4AC2-8F00-E7A77E3B52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0BF35-A0BB-4E04-8407-D49FA27F030C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7DF6-47FB-4AC2-8F00-E7A77E3B52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0BF35-A0BB-4E04-8407-D49FA27F030C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7DF6-47FB-4AC2-8F00-E7A77E3B52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0BF35-A0BB-4E04-8407-D49FA27F030C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7DF6-47FB-4AC2-8F00-E7A77E3B52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0BF35-A0BB-4E04-8407-D49FA27F030C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7DF6-47FB-4AC2-8F00-E7A77E3B52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0BF35-A0BB-4E04-8407-D49FA27F030C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47DF6-47FB-4AC2-8F00-E7A77E3B52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0BF35-A0BB-4E04-8407-D49FA27F030C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47DF6-47FB-4AC2-8F00-E7A77E3B523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reat is Thy faithfulnes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eat is Thy faithfulness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1"/>
            <a:ext cx="8136904" cy="548680"/>
          </a:xfrm>
        </p:spPr>
        <p:txBody>
          <a:bodyPr>
            <a:noAutofit/>
          </a:bodyPr>
          <a:lstStyle/>
          <a:p>
            <a:r>
              <a:rPr lang="en-US" sz="3200" b="1" cap="small" dirty="0" smtClean="0"/>
              <a:t/>
            </a:r>
            <a:br>
              <a:rPr lang="en-US" sz="3200" b="1" cap="small" dirty="0" smtClean="0"/>
            </a:br>
            <a:r>
              <a:rPr lang="ta-IN" sz="3200" b="1" cap="small" dirty="0" smtClean="0"/>
              <a:t>உம் </a:t>
            </a:r>
            <a:r>
              <a:rPr lang="ta-IN" sz="3200" b="1" cap="small" dirty="0"/>
              <a:t>கிருபை தயவும் மகா பெரிது</a:t>
            </a:r>
            <a:br>
              <a:rPr lang="ta-IN" sz="3200" b="1" cap="small" dirty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92696"/>
            <a:ext cx="4968552" cy="5328592"/>
          </a:xfrm>
        </p:spPr>
        <p:txBody>
          <a:bodyPr>
            <a:noAutofit/>
          </a:bodyPr>
          <a:lstStyle/>
          <a:p>
            <a:pPr algn="l"/>
            <a:r>
              <a:rPr lang="ta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உம் கிருபை தயவும் மகா பெரிது,</a:t>
            </a:r>
          </a:p>
          <a:p>
            <a:pPr algn="l"/>
            <a:r>
              <a:rPr lang="ta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நிழல் போல் மாறிடும் தன்மையல்ல,</a:t>
            </a:r>
          </a:p>
          <a:p>
            <a:pPr algn="l"/>
            <a:r>
              <a:rPr lang="ta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மாறிடாதென்றும் உம் தயவன்ரோ?</a:t>
            </a:r>
          </a:p>
          <a:p>
            <a:pPr algn="l"/>
            <a:r>
              <a:rPr lang="ta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நேற்றுமின்றும் என்றும் மாறிடாதே,</a:t>
            </a:r>
          </a:p>
          <a:p>
            <a:pPr algn="l"/>
            <a:endParaRPr lang="ta-IN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300" b="1" dirty="0" smtClean="0">
                <a:solidFill>
                  <a:srgbClr val="FF0000"/>
                </a:solidFill>
              </a:rPr>
              <a:t>பல்லவி</a:t>
            </a:r>
          </a:p>
          <a:p>
            <a:pPr algn="l"/>
            <a:r>
              <a:rPr lang="ta-IN" sz="1300" b="1" dirty="0" smtClean="0">
                <a:solidFill>
                  <a:srgbClr val="FF0000"/>
                </a:solidFill>
              </a:rPr>
              <a:t>மகா பெரியது, உம் கிருபை தயவும்,</a:t>
            </a:r>
          </a:p>
          <a:p>
            <a:pPr algn="l"/>
            <a:r>
              <a:rPr lang="ta-IN" sz="1300" b="1" dirty="0" smtClean="0">
                <a:solidFill>
                  <a:srgbClr val="FF0000"/>
                </a:solidFill>
              </a:rPr>
              <a:t>அனுதினம் காண்போம் புது கிருபை,</a:t>
            </a:r>
          </a:p>
          <a:p>
            <a:pPr algn="l"/>
            <a:r>
              <a:rPr lang="ta-IN" sz="1300" b="1" dirty="0" smtClean="0">
                <a:solidFill>
                  <a:srgbClr val="FF0000"/>
                </a:solidFill>
              </a:rPr>
              <a:t>என் தேவை யாவுமே நீர் தாம் சந்தித்தீர்</a:t>
            </a:r>
          </a:p>
          <a:p>
            <a:pPr algn="l"/>
            <a:r>
              <a:rPr lang="ta-IN" sz="1300" b="1" dirty="0" smtClean="0">
                <a:solidFill>
                  <a:srgbClr val="FF0000"/>
                </a:solidFill>
              </a:rPr>
              <a:t>மகா பெரியதும் கிருபை என் மேல்.</a:t>
            </a:r>
          </a:p>
          <a:p>
            <a:pPr algn="l"/>
            <a:endParaRPr lang="ta-IN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உம் ராட்ஜியம் வந்திட வேண்டுகின்றோம் யாம்,</a:t>
            </a:r>
          </a:p>
          <a:p>
            <a:pPr algn="l"/>
            <a:r>
              <a:rPr lang="ta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வாரும் நீர் வேகமாய் காலைத்தோன்ற,</a:t>
            </a:r>
          </a:p>
          <a:p>
            <a:pPr algn="l"/>
            <a:r>
              <a:rPr lang="ta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இன் புது பாடல் யாம் பாடிடுவோமே,</a:t>
            </a:r>
          </a:p>
          <a:p>
            <a:pPr algn="l"/>
            <a:r>
              <a:rPr lang="ta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சாத்தானொழிந்திட உம் ராட்ஜியமே.</a:t>
            </a:r>
          </a:p>
          <a:p>
            <a:pPr algn="l"/>
            <a:endParaRPr lang="ta-IN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கோடை குளிர் பனி வசந்த காலம்,</a:t>
            </a:r>
          </a:p>
          <a:p>
            <a:pPr algn="l"/>
            <a:r>
              <a:rPr lang="ta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சூரிய சந்திரனின் பாதையிலே,</a:t>
            </a:r>
          </a:p>
          <a:p>
            <a:pPr algn="l"/>
            <a:r>
              <a:rPr lang="ta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யாவும் ஒன்றாய் நின்றே சாட்சியாய் கூற,</a:t>
            </a:r>
          </a:p>
          <a:p>
            <a:pPr algn="l"/>
            <a:r>
              <a:rPr lang="ta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உம் மகா உண்மையன்பும் கிருபையும்.</a:t>
            </a:r>
          </a:p>
          <a:p>
            <a:pPr algn="l"/>
            <a:endParaRPr lang="ta-IN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பாவத்தின் மன்னிப்பு மெய் சமாதானம்,</a:t>
            </a:r>
          </a:p>
          <a:p>
            <a:pPr algn="l"/>
            <a:r>
              <a:rPr lang="ta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உம் பிரசன்னமுமே தேற்றுதலும்,</a:t>
            </a:r>
          </a:p>
          <a:p>
            <a:pPr algn="l"/>
            <a:r>
              <a:rPr lang="ta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இந்நாளின் வல்லமை நாளை நம்பிக்கை,</a:t>
            </a:r>
          </a:p>
          <a:p>
            <a:pPr algn="l"/>
            <a:r>
              <a:rPr lang="ta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ஆசீரெல்லாம் தந்து ஆயிரமாய்.</a:t>
            </a:r>
            <a:endParaRPr lang="en-US" sz="13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104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உம் கிருபை தயவும் மகா பெரிது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உம் கிருபை தயவும் மகா பெரிது </dc:title>
  <dc:creator>mary</dc:creator>
  <cp:lastModifiedBy>mary</cp:lastModifiedBy>
  <cp:revision>5</cp:revision>
  <dcterms:created xsi:type="dcterms:W3CDTF">2021-06-03T14:20:42Z</dcterms:created>
  <dcterms:modified xsi:type="dcterms:W3CDTF">2023-03-09T20:13:46Z</dcterms:modified>
</cp:coreProperties>
</file>