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B28BE-4972-4D6F-88D5-ABF000D2D3B0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3954-2DA8-4E1F-B507-E62D16397B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வுக்கே ஒப்புவித்தே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848872" cy="404664"/>
          </a:xfrm>
        </p:spPr>
        <p:txBody>
          <a:bodyPr>
            <a:noAutofit/>
          </a:bodyPr>
          <a:lstStyle/>
          <a:p>
            <a:r>
              <a:rPr lang="ta-IN" sz="3600" b="1" cap="small" dirty="0" smtClean="0"/>
              <a:t>இயேசுவுக்கே ஒப்புவித்தேன்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505056" cy="5184576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1.இயேசுவுக்கே ஒப்புவித்தேன்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யாவையும் தாராளமாய்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அவரோடு தங்கி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 நேசிப்பேன் மெய்யாய்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ஒப்புவிக்கிறேன் ஒப்புவிக்கிறேன்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நேச ரட்சகா நான் யாவும்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ஒப்புவிக்கிறேன்!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இயேசுவுக்கே ஒப்புவித்தேன்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பாதம் பணிந்தேன்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லோக இன்பம் யாவும் விட்டேன்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இப்போ தேற்றுக்கொள்ளுமேன்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இயேவுக்கே ஒப்புவித்தேன்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முற்றும் ஆட்கொண்டருளும்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உம் சொந்தம் நீர்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சொந்தம்</a:t>
            </a:r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சாட்சியாம் தேவாவியும்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Yesuvukkae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oppuviththaen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yaavaiyum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thaaraalamaay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avarodu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thangi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naesippaen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meyyaay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oppuvikkiraen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oppuvikkiraen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naesa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ratchakaa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yaavum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oppuvikkiraen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Yesuvukkae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oppuviththaen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panninthaen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vittaen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thaettukkollumaen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iyaevukkae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oppuviththaen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aatkonndarulum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saatchiyaam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thaevaaviyum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95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இயேசுவுக்கே ஒப்புவித்தேன்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இயேசுவிடம் ஒப்புவிக்கிறேன் </dc:title>
  <dc:creator>mary</dc:creator>
  <cp:lastModifiedBy>mary</cp:lastModifiedBy>
  <cp:revision>8</cp:revision>
  <dcterms:created xsi:type="dcterms:W3CDTF">2023-03-14T15:55:49Z</dcterms:created>
  <dcterms:modified xsi:type="dcterms:W3CDTF">2023-03-23T19:42:17Z</dcterms:modified>
</cp:coreProperties>
</file>