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1" autoAdjust="0"/>
    <p:restoredTop sz="94713" autoAdjust="0"/>
  </p:normalViewPr>
  <p:slideViewPr>
    <p:cSldViewPr>
      <p:cViewPr>
        <p:scale>
          <a:sx n="100" d="100"/>
          <a:sy n="100" d="100"/>
        </p:scale>
        <p:origin x="-27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1B7B-B136-480B-B8EC-D0D44DF1B360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5601-C86D-4800-A3DA-C7458820AC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 SURRENDER ALL TO JESUS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كلُّ ما عند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554" y="500042"/>
            <a:ext cx="2500330" cy="6429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ar-AE" b="1" dirty="0" smtClean="0"/>
              <a:t> كلُّ ما عندي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1857364"/>
            <a:ext cx="4614850" cy="4071966"/>
          </a:xfrm>
        </p:spPr>
        <p:txBody>
          <a:bodyPr>
            <a:noAutofit/>
          </a:bodyPr>
          <a:lstStyle/>
          <a:p>
            <a:pPr algn="r"/>
            <a:r>
              <a:rPr lang="ar-A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كُلُّ مالِي وحياتي  مُلكُ فَاديَّ يَسوع ول الحياة</a:t>
            </a:r>
          </a:p>
          <a:p>
            <a:pPr algn="r"/>
            <a:r>
              <a:rPr lang="ar-A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فَلَه سَلَّمتُ ذاتي  تَائبًا أبغي الرُجوع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القرار</a:t>
            </a: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كُلُّ ما عِندي  لاسمه أُهد ي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r"/>
            <a:r>
              <a:rPr lang="ar-AE" sz="2400" b="1" dirty="0" smtClean="0">
                <a:solidFill>
                  <a:srgbClr val="FF0000"/>
                </a:solidFill>
              </a:rPr>
              <a:t>فَلَه سَلَّمتُ نَفسي  صَادِقَ العَهدِ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عِند أقدامِ الإلهِ  جِئتُ أجثُو بِخُشوع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ar-AE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نابذًا كُلَ المَلاهي  طالبًا عفوَ يسوع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38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كلُّ ما عندي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 ما عندي لربي</dc:title>
  <dc:creator>mary</dc:creator>
  <cp:lastModifiedBy>FRONT</cp:lastModifiedBy>
  <cp:revision>18</cp:revision>
  <dcterms:created xsi:type="dcterms:W3CDTF">2022-07-13T20:07:41Z</dcterms:created>
  <dcterms:modified xsi:type="dcterms:W3CDTF">2024-05-20T18:55:58Z</dcterms:modified>
</cp:coreProperties>
</file>