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B0C22-4BED-4E59-950C-C98F50D026B1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4988-A5A1-4A2C-9631-DC2195166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B0C22-4BED-4E59-950C-C98F50D026B1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4988-A5A1-4A2C-9631-DC2195166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B0C22-4BED-4E59-950C-C98F50D026B1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4988-A5A1-4A2C-9631-DC2195166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B0C22-4BED-4E59-950C-C98F50D026B1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4988-A5A1-4A2C-9631-DC2195166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B0C22-4BED-4E59-950C-C98F50D026B1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4988-A5A1-4A2C-9631-DC2195166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B0C22-4BED-4E59-950C-C98F50D026B1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4988-A5A1-4A2C-9631-DC2195166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B0C22-4BED-4E59-950C-C98F50D026B1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4988-A5A1-4A2C-9631-DC2195166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B0C22-4BED-4E59-950C-C98F50D026B1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4988-A5A1-4A2C-9631-DC2195166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B0C22-4BED-4E59-950C-C98F50D026B1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4988-A5A1-4A2C-9631-DC2195166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B0C22-4BED-4E59-950C-C98F50D026B1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4988-A5A1-4A2C-9631-DC2195166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B0C22-4BED-4E59-950C-C98F50D026B1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4988-A5A1-4A2C-9631-DC2195166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B0C22-4BED-4E59-950C-C98F50D026B1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84988-A5A1-4A2C-9631-DC21951669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ربي أنا عايز أرنم لي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88432" cy="506487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 ربي أنا عايز أرنم ليك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968" y="1268760"/>
            <a:ext cx="3232448" cy="3384376"/>
          </a:xfrm>
        </p:spPr>
        <p:txBody>
          <a:bodyPr>
            <a:norm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ربي أنا عايز أرنم ليك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نفسي اسبح وارفع اسمك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انت ف قلبي مفرحني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فرحي علشان انت فدتني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جيت م السما لأرضنا وريتنا الطريق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من أرضنا للصليب رفعت كل ضيق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ع الصليب اترفعت لكن للسما ارتفعت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ربي أنا عايز ارنم ليك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47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ربي أنا عايز أرنم ليك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ربي أنا عايز أرنم ليك</dc:title>
  <dc:creator>mary</dc:creator>
  <cp:lastModifiedBy>mary</cp:lastModifiedBy>
  <cp:revision>9</cp:revision>
  <dcterms:created xsi:type="dcterms:W3CDTF">2023-03-02T03:19:50Z</dcterms:created>
  <dcterms:modified xsi:type="dcterms:W3CDTF">2023-03-03T21:28:07Z</dcterms:modified>
</cp:coreProperties>
</file>