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9" d="100"/>
          <a:sy n="59" d="100"/>
        </p:scale>
        <p:origin x="-2045" y="-2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E36C-E97C-4512-BEDB-11DEB383620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A06B-4DC7-48B9-94F3-989D2CC60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E36C-E97C-4512-BEDB-11DEB383620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A06B-4DC7-48B9-94F3-989D2CC60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E36C-E97C-4512-BEDB-11DEB383620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A06B-4DC7-48B9-94F3-989D2CC60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E36C-E97C-4512-BEDB-11DEB383620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A06B-4DC7-48B9-94F3-989D2CC60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E36C-E97C-4512-BEDB-11DEB383620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A06B-4DC7-48B9-94F3-989D2CC60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E36C-E97C-4512-BEDB-11DEB383620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A06B-4DC7-48B9-94F3-989D2CC60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E36C-E97C-4512-BEDB-11DEB383620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A06B-4DC7-48B9-94F3-989D2CC60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E36C-E97C-4512-BEDB-11DEB383620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A06B-4DC7-48B9-94F3-989D2CC60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E36C-E97C-4512-BEDB-11DEB383620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A06B-4DC7-48B9-94F3-989D2CC60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E36C-E97C-4512-BEDB-11DEB383620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A06B-4DC7-48B9-94F3-989D2CC60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E36C-E97C-4512-BEDB-11DEB383620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A06B-4DC7-48B9-94F3-989D2CC60F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AE36C-E97C-4512-BEDB-11DEB383620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AA06B-4DC7-48B9-94F3-989D2CC60F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ighty to save copy2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Силён спасти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240360" cy="72251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z-Cyrl-AZ" b="1" dirty="0" smtClean="0"/>
              <a:t>Силён </a:t>
            </a:r>
            <a:r>
              <a:rPr lang="az-Cyrl-AZ" b="1" dirty="0"/>
              <a:t>спасти</a:t>
            </a:r>
            <a:br>
              <a:rPr lang="az-Cyrl-AZ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80728"/>
            <a:ext cx="8172400" cy="5090120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Нужно всем состраданье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Любовь, что бесконечна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благодать Твоя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Нужно так всем прощенье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Спасителя любезность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Надежда мира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Спаситель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Может </a:t>
            </a:r>
            <a:r>
              <a:rPr lang="ru-RU" sz="1800" b="1" dirty="0" smtClean="0">
                <a:solidFill>
                  <a:srgbClr val="FF0000"/>
                </a:solidFill>
              </a:rPr>
              <a:t>сдвинуть горы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Силeн Господь мой спасти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Всех силeн Он спасти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Вовеки, Он – Творец спасенья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Воскрес и смерть победил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Смерть Иисус победил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Возьми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мои паденья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Страхи и сомненья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Жизнь наполни вновь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Тебе отдам все дни я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Всe, во что я так верю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Твоих руках, Бог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МОСТИК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Яркий свет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Пусть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видит вся земля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Мы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будем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Петь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славу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Воскресшего Царя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88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Силён спасти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Силён спасти </dc:title>
  <dc:creator>mary</dc:creator>
  <cp:lastModifiedBy>mary</cp:lastModifiedBy>
  <cp:revision>7</cp:revision>
  <dcterms:created xsi:type="dcterms:W3CDTF">2023-03-10T01:50:39Z</dcterms:created>
  <dcterms:modified xsi:type="dcterms:W3CDTF">2023-03-10T20:45:48Z</dcterms:modified>
</cp:coreProperties>
</file>