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4762-2ECA-4AD1-98CE-2F3F52F9A052}" type="datetimeFigureOut">
              <a:rPr lang="en-US" smtClean="0"/>
              <a:pPr/>
              <a:t>3/16/2023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7DC97-76A4-4852-B0CB-6ADB9807E8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се Иисусу отдаю я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680520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Все Иисусу отдаю я</a:t>
            </a:r>
            <a:br>
              <a:rPr lang="az-Cyrl-AZ" b="1" dirty="0" smtClean="0"/>
            </a:br>
            <a:r>
              <a:rPr lang="az-Cyrl-AZ" b="1" dirty="0"/>
              <a:t/>
            </a:r>
            <a:br>
              <a:rPr lang="az-Cyrl-AZ" b="1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052736"/>
            <a:ext cx="7488832" cy="5234136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Иисусу отдаю 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Весь Ему принадлежу;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упованье и смиренье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 лицом Его хожу.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  <a:r>
              <a:rPr lang="ru-RU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Все я отдаю,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Все я отдаю;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Все Тебе, мой Искупитель,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Все я отдаю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Иисусу отдаю 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кладу к Его ногам.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Суету отверг земную,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Направляюсь к небесам.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Иисусу отдаю 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Весь хочу Христовым быть.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 Предвечный да научит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Знать Христа, Христа любить.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Иисусу отдаю я.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Боже, храм во мне создай!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Благодатью и любовью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 и сердце наполняй.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Иисусу отдаю я.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Чудо Он во мне свершил: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и радость дал святую.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Слава, слава Богу сил!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120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 Все Иисусу отдаю я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Всё Иисусу отдаю я  </dc:title>
  <dc:creator>mary</dc:creator>
  <cp:lastModifiedBy>mary</cp:lastModifiedBy>
  <cp:revision>8</cp:revision>
  <dcterms:created xsi:type="dcterms:W3CDTF">2023-03-14T15:18:04Z</dcterms:created>
  <dcterms:modified xsi:type="dcterms:W3CDTF">2023-03-16T23:06:16Z</dcterms:modified>
</cp:coreProperties>
</file>