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24FDF-A8D2-4066-92F0-41FFC1F7D27E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38CDD-4EDB-48A4-AB69-C6583F2AF9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s NamaMu Yang Terma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052736"/>
            <a:ext cx="6696744" cy="7225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/>
              <a:t>NamaMu</a:t>
            </a:r>
            <a:r>
              <a:rPr lang="en-US" b="1" dirty="0"/>
              <a:t> Yang </a:t>
            </a:r>
            <a:r>
              <a:rPr lang="en-US" b="1" dirty="0" err="1"/>
              <a:t>Termanis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348880"/>
            <a:ext cx="5040560" cy="2376264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termanis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s'lalu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doaku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angkatku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kujatuh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termanis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termanis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Yesus NamaMu Yang Termanis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Yesus NamaMu Yang Termanis </dc:title>
  <dc:creator>mary</dc:creator>
  <cp:lastModifiedBy>mary</cp:lastModifiedBy>
  <cp:revision>6</cp:revision>
  <dcterms:created xsi:type="dcterms:W3CDTF">2023-03-27T00:28:51Z</dcterms:created>
  <dcterms:modified xsi:type="dcterms:W3CDTF">2023-03-28T17:55:49Z</dcterms:modified>
</cp:coreProperties>
</file>